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1.xml" ContentType="application/vnd.openxmlformats-officedocument.themeOverr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0" r:id="rId1"/>
  </p:sldMasterIdLst>
  <p:notesMasterIdLst>
    <p:notesMasterId r:id="rId30"/>
  </p:notesMasterIdLst>
  <p:sldIdLst>
    <p:sldId id="256" r:id="rId2"/>
    <p:sldId id="257" r:id="rId3"/>
    <p:sldId id="258" r:id="rId4"/>
    <p:sldId id="297" r:id="rId5"/>
    <p:sldId id="719" r:id="rId6"/>
    <p:sldId id="732" r:id="rId7"/>
    <p:sldId id="727" r:id="rId8"/>
    <p:sldId id="731" r:id="rId9"/>
    <p:sldId id="724" r:id="rId10"/>
    <p:sldId id="728" r:id="rId11"/>
    <p:sldId id="725" r:id="rId12"/>
    <p:sldId id="729" r:id="rId13"/>
    <p:sldId id="726" r:id="rId14"/>
    <p:sldId id="730" r:id="rId15"/>
    <p:sldId id="733" r:id="rId16"/>
    <p:sldId id="722" r:id="rId17"/>
    <p:sldId id="721" r:id="rId18"/>
    <p:sldId id="720" r:id="rId19"/>
    <p:sldId id="739" r:id="rId20"/>
    <p:sldId id="734" r:id="rId21"/>
    <p:sldId id="740" r:id="rId22"/>
    <p:sldId id="736" r:id="rId23"/>
    <p:sldId id="738" r:id="rId24"/>
    <p:sldId id="735" r:id="rId25"/>
    <p:sldId id="737" r:id="rId26"/>
    <p:sldId id="713" r:id="rId27"/>
    <p:sldId id="699" r:id="rId28"/>
    <p:sldId id="295"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87"/>
    <p:restoredTop sz="94694"/>
  </p:normalViewPr>
  <p:slideViewPr>
    <p:cSldViewPr snapToGrid="0">
      <p:cViewPr varScale="1">
        <p:scale>
          <a:sx n="121" d="100"/>
          <a:sy n="121" d="100"/>
        </p:scale>
        <p:origin x="48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2AFD15-B581-4555-9054-1E77E4B20B39}" type="doc">
      <dgm:prSet loTypeId="urn:microsoft.com/office/officeart/2005/8/layout/vList2" loCatId="list" qsTypeId="urn:microsoft.com/office/officeart/2005/8/quickstyle/simple3" qsCatId="simple" csTypeId="urn:microsoft.com/office/officeart/2005/8/colors/colorful2" csCatId="colorful" phldr="1"/>
      <dgm:spPr/>
      <dgm:t>
        <a:bodyPr/>
        <a:lstStyle/>
        <a:p>
          <a:endParaRPr lang="en-US"/>
        </a:p>
      </dgm:t>
    </dgm:pt>
    <dgm:pt modelId="{CA6B3130-A374-4444-B850-666CD18DA81E}">
      <dgm:prSet/>
      <dgm:spPr/>
      <dgm:t>
        <a:bodyPr/>
        <a:lstStyle/>
        <a:p>
          <a:r>
            <a:rPr lang="en-US" b="1" dirty="0">
              <a:latin typeface="Calibri" panose="020F0502020204030204" pitchFamily="34" charset="0"/>
              <a:cs typeface="Calibri" panose="020F0502020204030204" pitchFamily="34" charset="0"/>
            </a:rPr>
            <a:t>1. Awareness and Advocacy: </a:t>
          </a:r>
          <a:r>
            <a:rPr lang="en-US" dirty="0">
              <a:latin typeface="Calibri" panose="020F0502020204030204" pitchFamily="34" charset="0"/>
              <a:cs typeface="Calibri" panose="020F0502020204030204" pitchFamily="34" charset="0"/>
            </a:rPr>
            <a:t>The first step is to raise awareness about OER among institutional stakeholders, including administrators, faculty, and students. This involves educating them on the benefits of OER, such as cost savings for students, flexibility in course design, and the ability to adapt and customize content to meet specific learning needs.</a:t>
          </a:r>
        </a:p>
      </dgm:t>
    </dgm:pt>
    <dgm:pt modelId="{DE850AAC-2A64-4299-8ABF-BC1ADD13976E}" type="parTrans" cxnId="{2E19E42F-90FE-4569-9F6C-0DD17515FF62}">
      <dgm:prSet/>
      <dgm:spPr/>
      <dgm:t>
        <a:bodyPr/>
        <a:lstStyle/>
        <a:p>
          <a:endParaRPr lang="en-US"/>
        </a:p>
      </dgm:t>
    </dgm:pt>
    <dgm:pt modelId="{A183C3E7-4DEC-4AC5-A0D4-F96D909B794A}" type="sibTrans" cxnId="{2E19E42F-90FE-4569-9F6C-0DD17515FF62}">
      <dgm:prSet/>
      <dgm:spPr/>
      <dgm:t>
        <a:bodyPr/>
        <a:lstStyle/>
        <a:p>
          <a:endParaRPr lang="en-US"/>
        </a:p>
      </dgm:t>
    </dgm:pt>
    <dgm:pt modelId="{F0B50E24-EADD-468B-990B-614D2D964E7D}">
      <dgm:prSet/>
      <dgm:spPr/>
      <dgm:t>
        <a:bodyPr/>
        <a:lstStyle/>
        <a:p>
          <a:r>
            <a:rPr lang="en-US" b="1" dirty="0">
              <a:latin typeface="Calibri" panose="020F0502020204030204" pitchFamily="34" charset="0"/>
              <a:cs typeface="Calibri" panose="020F0502020204030204" pitchFamily="34" charset="0"/>
            </a:rPr>
            <a:t>2. Policy Development: </a:t>
          </a:r>
          <a:r>
            <a:rPr lang="en-US" dirty="0">
              <a:latin typeface="Calibri" panose="020F0502020204030204" pitchFamily="34" charset="0"/>
              <a:cs typeface="Calibri" panose="020F0502020204030204" pitchFamily="34" charset="0"/>
            </a:rPr>
            <a:t>Developing clear institutional policies and guidelines around the use, creation, and sharing of OER is crucial. This ensures a consistent and supportive framework for faculty and staff to adopt and contribute to OER initiatives.</a:t>
          </a:r>
        </a:p>
      </dgm:t>
    </dgm:pt>
    <dgm:pt modelId="{241574ED-4B96-4848-BF1E-7A84E46EA5B7}" type="parTrans" cxnId="{4C9E7F28-DBDB-49A0-9903-FA99256A76E7}">
      <dgm:prSet/>
      <dgm:spPr/>
      <dgm:t>
        <a:bodyPr/>
        <a:lstStyle/>
        <a:p>
          <a:endParaRPr lang="en-US"/>
        </a:p>
      </dgm:t>
    </dgm:pt>
    <dgm:pt modelId="{96009D1A-BE26-42C0-A7F2-CAA2F33932BE}" type="sibTrans" cxnId="{4C9E7F28-DBDB-49A0-9903-FA99256A76E7}">
      <dgm:prSet/>
      <dgm:spPr/>
      <dgm:t>
        <a:bodyPr/>
        <a:lstStyle/>
        <a:p>
          <a:endParaRPr lang="en-US"/>
        </a:p>
      </dgm:t>
    </dgm:pt>
    <dgm:pt modelId="{58655A03-68A6-4898-8C8B-1C43BE777328}">
      <dgm:prSet/>
      <dgm:spPr/>
      <dgm:t>
        <a:bodyPr/>
        <a:lstStyle/>
        <a:p>
          <a:r>
            <a:rPr lang="en-US" b="1" dirty="0">
              <a:latin typeface="Calibri" panose="020F0502020204030204" pitchFamily="34" charset="0"/>
              <a:cs typeface="Calibri" panose="020F0502020204030204" pitchFamily="34" charset="0"/>
            </a:rPr>
            <a:t>3. Faculty and Staff Engagement</a:t>
          </a:r>
          <a:r>
            <a:rPr lang="en-US" dirty="0">
              <a:latin typeface="Calibri" panose="020F0502020204030204" pitchFamily="34" charset="0"/>
              <a:cs typeface="Calibri" panose="020F0502020204030204" pitchFamily="34" charset="0"/>
            </a:rPr>
            <a:t>: Engaging faculty and staff in the OER implementation process is vital. This includes providing professional development opportunities, resources, and incentives to encourage the adoption and integration of OER into their courses.</a:t>
          </a:r>
        </a:p>
      </dgm:t>
    </dgm:pt>
    <dgm:pt modelId="{63BDC34F-345B-45E8-9F20-A9A70B064A1C}" type="parTrans" cxnId="{BD684319-D07D-4C5F-9B02-D9FB534B8F1C}">
      <dgm:prSet/>
      <dgm:spPr/>
      <dgm:t>
        <a:bodyPr/>
        <a:lstStyle/>
        <a:p>
          <a:endParaRPr lang="en-US"/>
        </a:p>
      </dgm:t>
    </dgm:pt>
    <dgm:pt modelId="{CA518762-41D9-4FF0-8CC3-5B6D57BC3E48}" type="sibTrans" cxnId="{BD684319-D07D-4C5F-9B02-D9FB534B8F1C}">
      <dgm:prSet/>
      <dgm:spPr/>
      <dgm:t>
        <a:bodyPr/>
        <a:lstStyle/>
        <a:p>
          <a:endParaRPr lang="en-US"/>
        </a:p>
      </dgm:t>
    </dgm:pt>
    <dgm:pt modelId="{3F522930-35D6-154F-9898-3915F5074E4B}" type="pres">
      <dgm:prSet presAssocID="{2B2AFD15-B581-4555-9054-1E77E4B20B39}" presName="linear" presStyleCnt="0">
        <dgm:presLayoutVars>
          <dgm:animLvl val="lvl"/>
          <dgm:resizeHandles val="exact"/>
        </dgm:presLayoutVars>
      </dgm:prSet>
      <dgm:spPr/>
    </dgm:pt>
    <dgm:pt modelId="{C023E9B3-31D3-8741-BD2A-C58FC511DE99}" type="pres">
      <dgm:prSet presAssocID="{CA6B3130-A374-4444-B850-666CD18DA81E}" presName="parentText" presStyleLbl="node1" presStyleIdx="0" presStyleCnt="3">
        <dgm:presLayoutVars>
          <dgm:chMax val="0"/>
          <dgm:bulletEnabled val="1"/>
        </dgm:presLayoutVars>
      </dgm:prSet>
      <dgm:spPr/>
    </dgm:pt>
    <dgm:pt modelId="{FFEB60A3-A62C-1147-B44A-6A7BAE9B4D4B}" type="pres">
      <dgm:prSet presAssocID="{A183C3E7-4DEC-4AC5-A0D4-F96D909B794A}" presName="spacer" presStyleCnt="0"/>
      <dgm:spPr/>
    </dgm:pt>
    <dgm:pt modelId="{140B115D-B8D9-3A4F-865D-907768104972}" type="pres">
      <dgm:prSet presAssocID="{F0B50E24-EADD-468B-990B-614D2D964E7D}" presName="parentText" presStyleLbl="node1" presStyleIdx="1" presStyleCnt="3">
        <dgm:presLayoutVars>
          <dgm:chMax val="0"/>
          <dgm:bulletEnabled val="1"/>
        </dgm:presLayoutVars>
      </dgm:prSet>
      <dgm:spPr/>
    </dgm:pt>
    <dgm:pt modelId="{8B112B7F-451E-5441-9187-E2BE6CCB8FC2}" type="pres">
      <dgm:prSet presAssocID="{96009D1A-BE26-42C0-A7F2-CAA2F33932BE}" presName="spacer" presStyleCnt="0"/>
      <dgm:spPr/>
    </dgm:pt>
    <dgm:pt modelId="{BAD5BC9B-8F7A-9E49-B298-7C8F294ACD50}" type="pres">
      <dgm:prSet presAssocID="{58655A03-68A6-4898-8C8B-1C43BE777328}" presName="parentText" presStyleLbl="node1" presStyleIdx="2" presStyleCnt="3">
        <dgm:presLayoutVars>
          <dgm:chMax val="0"/>
          <dgm:bulletEnabled val="1"/>
        </dgm:presLayoutVars>
      </dgm:prSet>
      <dgm:spPr/>
    </dgm:pt>
  </dgm:ptLst>
  <dgm:cxnLst>
    <dgm:cxn modelId="{DFDFA300-2A94-6149-867C-8FEA58A6937D}" type="presOf" srcId="{F0B50E24-EADD-468B-990B-614D2D964E7D}" destId="{140B115D-B8D9-3A4F-865D-907768104972}" srcOrd="0" destOrd="0" presId="urn:microsoft.com/office/officeart/2005/8/layout/vList2"/>
    <dgm:cxn modelId="{B3ADF40A-ACD0-F343-A4FF-460EA9A59C1A}" type="presOf" srcId="{CA6B3130-A374-4444-B850-666CD18DA81E}" destId="{C023E9B3-31D3-8741-BD2A-C58FC511DE99}" srcOrd="0" destOrd="0" presId="urn:microsoft.com/office/officeart/2005/8/layout/vList2"/>
    <dgm:cxn modelId="{BD684319-D07D-4C5F-9B02-D9FB534B8F1C}" srcId="{2B2AFD15-B581-4555-9054-1E77E4B20B39}" destId="{58655A03-68A6-4898-8C8B-1C43BE777328}" srcOrd="2" destOrd="0" parTransId="{63BDC34F-345B-45E8-9F20-A9A70B064A1C}" sibTransId="{CA518762-41D9-4FF0-8CC3-5B6D57BC3E48}"/>
    <dgm:cxn modelId="{4C9E7F28-DBDB-49A0-9903-FA99256A76E7}" srcId="{2B2AFD15-B581-4555-9054-1E77E4B20B39}" destId="{F0B50E24-EADD-468B-990B-614D2D964E7D}" srcOrd="1" destOrd="0" parTransId="{241574ED-4B96-4848-BF1E-7A84E46EA5B7}" sibTransId="{96009D1A-BE26-42C0-A7F2-CAA2F33932BE}"/>
    <dgm:cxn modelId="{2E19E42F-90FE-4569-9F6C-0DD17515FF62}" srcId="{2B2AFD15-B581-4555-9054-1E77E4B20B39}" destId="{CA6B3130-A374-4444-B850-666CD18DA81E}" srcOrd="0" destOrd="0" parTransId="{DE850AAC-2A64-4299-8ABF-BC1ADD13976E}" sibTransId="{A183C3E7-4DEC-4AC5-A0D4-F96D909B794A}"/>
    <dgm:cxn modelId="{82073185-0DFD-DC42-9A60-D38D9EBD0644}" type="presOf" srcId="{2B2AFD15-B581-4555-9054-1E77E4B20B39}" destId="{3F522930-35D6-154F-9898-3915F5074E4B}" srcOrd="0" destOrd="0" presId="urn:microsoft.com/office/officeart/2005/8/layout/vList2"/>
    <dgm:cxn modelId="{64E81791-1B63-0F4B-A409-956D4961A8A2}" type="presOf" srcId="{58655A03-68A6-4898-8C8B-1C43BE777328}" destId="{BAD5BC9B-8F7A-9E49-B298-7C8F294ACD50}" srcOrd="0" destOrd="0" presId="urn:microsoft.com/office/officeart/2005/8/layout/vList2"/>
    <dgm:cxn modelId="{E8E07FA5-6600-6744-A88E-E156B76A9507}" type="presParOf" srcId="{3F522930-35D6-154F-9898-3915F5074E4B}" destId="{C023E9B3-31D3-8741-BD2A-C58FC511DE99}" srcOrd="0" destOrd="0" presId="urn:microsoft.com/office/officeart/2005/8/layout/vList2"/>
    <dgm:cxn modelId="{03875324-86F9-564D-9918-850FA2791CBF}" type="presParOf" srcId="{3F522930-35D6-154F-9898-3915F5074E4B}" destId="{FFEB60A3-A62C-1147-B44A-6A7BAE9B4D4B}" srcOrd="1" destOrd="0" presId="urn:microsoft.com/office/officeart/2005/8/layout/vList2"/>
    <dgm:cxn modelId="{F73DCBFA-A2EC-234C-BA8F-FDC437DB94A8}" type="presParOf" srcId="{3F522930-35D6-154F-9898-3915F5074E4B}" destId="{140B115D-B8D9-3A4F-865D-907768104972}" srcOrd="2" destOrd="0" presId="urn:microsoft.com/office/officeart/2005/8/layout/vList2"/>
    <dgm:cxn modelId="{3D640AEE-FAFA-DF47-BD77-6DF5E3952D90}" type="presParOf" srcId="{3F522930-35D6-154F-9898-3915F5074E4B}" destId="{8B112B7F-451E-5441-9187-E2BE6CCB8FC2}" srcOrd="3" destOrd="0" presId="urn:microsoft.com/office/officeart/2005/8/layout/vList2"/>
    <dgm:cxn modelId="{AD513826-3600-7049-83B6-0D768528F2D7}" type="presParOf" srcId="{3F522930-35D6-154F-9898-3915F5074E4B}" destId="{BAD5BC9B-8F7A-9E49-B298-7C8F294ACD5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2AFD15-B581-4555-9054-1E77E4B20B39}" type="doc">
      <dgm:prSet loTypeId="urn:microsoft.com/office/officeart/2005/8/layout/vList2" loCatId="list" qsTypeId="urn:microsoft.com/office/officeart/2005/8/quickstyle/simple3" qsCatId="simple" csTypeId="urn:microsoft.com/office/officeart/2005/8/colors/colorful2" csCatId="colorful"/>
      <dgm:spPr/>
      <dgm:t>
        <a:bodyPr/>
        <a:lstStyle/>
        <a:p>
          <a:endParaRPr lang="en-US"/>
        </a:p>
      </dgm:t>
    </dgm:pt>
    <dgm:pt modelId="{CA6B3130-A374-4444-B850-666CD18DA81E}">
      <dgm:prSet/>
      <dgm:spPr/>
      <dgm:t>
        <a:bodyPr/>
        <a:lstStyle/>
        <a:p>
          <a:r>
            <a:rPr lang="en-US" b="1" dirty="0">
              <a:latin typeface="Calibri" panose="020F0502020204030204" pitchFamily="34" charset="0"/>
              <a:cs typeface="Calibri" panose="020F0502020204030204" pitchFamily="34" charset="0"/>
            </a:rPr>
            <a:t>4. Content Curation and Creation: </a:t>
          </a:r>
          <a:r>
            <a:rPr lang="en-US" dirty="0">
              <a:latin typeface="Calibri" panose="020F0502020204030204" pitchFamily="34" charset="0"/>
              <a:cs typeface="Calibri" panose="020F0502020204030204" pitchFamily="34" charset="0"/>
            </a:rPr>
            <a:t>Identifying, evaluating, and curating high-quality OER content that aligns with course learning objectives is an important step. Additionally, supporting faculty and staff in the creation of their own OER content can further expand the available resources.</a:t>
          </a:r>
        </a:p>
      </dgm:t>
    </dgm:pt>
    <dgm:pt modelId="{DE850AAC-2A64-4299-8ABF-BC1ADD13976E}" type="parTrans" cxnId="{2E19E42F-90FE-4569-9F6C-0DD17515FF62}">
      <dgm:prSet/>
      <dgm:spPr/>
      <dgm:t>
        <a:bodyPr/>
        <a:lstStyle/>
        <a:p>
          <a:endParaRPr lang="en-US"/>
        </a:p>
      </dgm:t>
    </dgm:pt>
    <dgm:pt modelId="{A183C3E7-4DEC-4AC5-A0D4-F96D909B794A}" type="sibTrans" cxnId="{2E19E42F-90FE-4569-9F6C-0DD17515FF62}">
      <dgm:prSet/>
      <dgm:spPr/>
      <dgm:t>
        <a:bodyPr/>
        <a:lstStyle/>
        <a:p>
          <a:endParaRPr lang="en-US"/>
        </a:p>
      </dgm:t>
    </dgm:pt>
    <dgm:pt modelId="{F0B50E24-EADD-468B-990B-614D2D964E7D}">
      <dgm:prSet/>
      <dgm:spPr/>
      <dgm:t>
        <a:bodyPr/>
        <a:lstStyle/>
        <a:p>
          <a:r>
            <a:rPr lang="en-US" b="1" dirty="0">
              <a:latin typeface="Calibri" panose="020F0502020204030204" pitchFamily="34" charset="0"/>
              <a:cs typeface="Calibri" panose="020F0502020204030204" pitchFamily="34" charset="0"/>
            </a:rPr>
            <a:t>5. Technical Infrastructure: </a:t>
          </a:r>
          <a:r>
            <a:rPr lang="en-US" dirty="0">
              <a:latin typeface="Calibri" panose="020F0502020204030204" pitchFamily="34" charset="0"/>
              <a:cs typeface="Calibri" panose="020F0502020204030204" pitchFamily="34" charset="0"/>
            </a:rPr>
            <a:t>Ensuring the necessary technical infrastructure, such as a content management system or repository, is in place to host, manage, and distribute OER content effectively. This includes considering issues of accessibility, and data privacy.</a:t>
          </a:r>
        </a:p>
      </dgm:t>
    </dgm:pt>
    <dgm:pt modelId="{241574ED-4B96-4848-BF1E-7A84E46EA5B7}" type="parTrans" cxnId="{4C9E7F28-DBDB-49A0-9903-FA99256A76E7}">
      <dgm:prSet/>
      <dgm:spPr/>
      <dgm:t>
        <a:bodyPr/>
        <a:lstStyle/>
        <a:p>
          <a:endParaRPr lang="en-US"/>
        </a:p>
      </dgm:t>
    </dgm:pt>
    <dgm:pt modelId="{96009D1A-BE26-42C0-A7F2-CAA2F33932BE}" type="sibTrans" cxnId="{4C9E7F28-DBDB-49A0-9903-FA99256A76E7}">
      <dgm:prSet/>
      <dgm:spPr/>
      <dgm:t>
        <a:bodyPr/>
        <a:lstStyle/>
        <a:p>
          <a:endParaRPr lang="en-US"/>
        </a:p>
      </dgm:t>
    </dgm:pt>
    <dgm:pt modelId="{58655A03-68A6-4898-8C8B-1C43BE777328}">
      <dgm:prSet custT="1"/>
      <dgm:spPr/>
      <dgm:t>
        <a:bodyPr/>
        <a:lstStyle/>
        <a:p>
          <a:r>
            <a:rPr lang="en-US" sz="2200" b="1" dirty="0">
              <a:latin typeface="Calibri" panose="020F0502020204030204" pitchFamily="34" charset="0"/>
              <a:cs typeface="Calibri" panose="020F0502020204030204" pitchFamily="34" charset="0"/>
            </a:rPr>
            <a:t>6. Collaborative Partnerships: </a:t>
          </a:r>
          <a:r>
            <a:rPr lang="en-US" sz="2200" dirty="0">
              <a:latin typeface="Calibri" panose="020F0502020204030204" pitchFamily="34" charset="0"/>
              <a:cs typeface="Calibri" panose="020F0502020204030204" pitchFamily="34" charset="0"/>
            </a:rPr>
            <a:t>Fostering collaborative partnerships with other institutions (AL$ Hub Affiliates and content providers like MIT </a:t>
          </a:r>
          <a:r>
            <a:rPr lang="en-US" sz="2200" dirty="0" err="1">
              <a:latin typeface="Calibri" panose="020F0502020204030204" pitchFamily="34" charset="0"/>
              <a:cs typeface="Calibri" panose="020F0502020204030204" pitchFamily="34" charset="0"/>
            </a:rPr>
            <a:t>OpenCourseware</a:t>
          </a:r>
          <a:r>
            <a:rPr lang="en-US" sz="2200" dirty="0">
              <a:latin typeface="Calibri" panose="020F0502020204030204" pitchFamily="34" charset="0"/>
              <a:cs typeface="Calibri" panose="020F0502020204030204" pitchFamily="34" charset="0"/>
            </a:rPr>
            <a:t>), OER repositories, and organizations can help leverage resources, share best practices, and create a robust OER ecosystem.</a:t>
          </a:r>
        </a:p>
      </dgm:t>
    </dgm:pt>
    <dgm:pt modelId="{63BDC34F-345B-45E8-9F20-A9A70B064A1C}" type="parTrans" cxnId="{BD684319-D07D-4C5F-9B02-D9FB534B8F1C}">
      <dgm:prSet/>
      <dgm:spPr/>
      <dgm:t>
        <a:bodyPr/>
        <a:lstStyle/>
        <a:p>
          <a:endParaRPr lang="en-US"/>
        </a:p>
      </dgm:t>
    </dgm:pt>
    <dgm:pt modelId="{CA518762-41D9-4FF0-8CC3-5B6D57BC3E48}" type="sibTrans" cxnId="{BD684319-D07D-4C5F-9B02-D9FB534B8F1C}">
      <dgm:prSet/>
      <dgm:spPr/>
      <dgm:t>
        <a:bodyPr/>
        <a:lstStyle/>
        <a:p>
          <a:endParaRPr lang="en-US"/>
        </a:p>
      </dgm:t>
    </dgm:pt>
    <dgm:pt modelId="{731CCF71-5B21-44FB-BEC3-579992902754}">
      <dgm:prSet/>
      <dgm:spPr/>
      <dgm:t>
        <a:bodyPr/>
        <a:lstStyle/>
        <a:p>
          <a:r>
            <a:rPr lang="en-US" b="1" dirty="0">
              <a:latin typeface="Calibri" panose="020F0502020204030204" pitchFamily="34" charset="0"/>
              <a:cs typeface="Calibri" panose="020F0502020204030204" pitchFamily="34" charset="0"/>
            </a:rPr>
            <a:t>7. Sustainable Funding and Support: </a:t>
          </a:r>
          <a:r>
            <a:rPr lang="en-US" dirty="0">
              <a:latin typeface="Calibri" panose="020F0502020204030204" pitchFamily="34" charset="0"/>
              <a:cs typeface="Calibri" panose="020F0502020204030204" pitchFamily="34" charset="0"/>
            </a:rPr>
            <a:t>Securing sustainable funding and support for OER initiatives, whether through institutional budgets, grants, or other revenue streams, is crucial for long-term success and scalability.</a:t>
          </a:r>
        </a:p>
      </dgm:t>
    </dgm:pt>
    <dgm:pt modelId="{D65C5CFC-980E-4D02-B4F2-EF04CDD16D6B}" type="parTrans" cxnId="{AF723198-90D0-4751-B5E5-8BAEBF0743F6}">
      <dgm:prSet/>
      <dgm:spPr/>
      <dgm:t>
        <a:bodyPr/>
        <a:lstStyle/>
        <a:p>
          <a:endParaRPr lang="en-US"/>
        </a:p>
      </dgm:t>
    </dgm:pt>
    <dgm:pt modelId="{C8FB54F6-9152-4FAD-B14E-53C024B9B342}" type="sibTrans" cxnId="{AF723198-90D0-4751-B5E5-8BAEBF0743F6}">
      <dgm:prSet/>
      <dgm:spPr/>
      <dgm:t>
        <a:bodyPr/>
        <a:lstStyle/>
        <a:p>
          <a:endParaRPr lang="en-US"/>
        </a:p>
      </dgm:t>
    </dgm:pt>
    <dgm:pt modelId="{3F522930-35D6-154F-9898-3915F5074E4B}" type="pres">
      <dgm:prSet presAssocID="{2B2AFD15-B581-4555-9054-1E77E4B20B39}" presName="linear" presStyleCnt="0">
        <dgm:presLayoutVars>
          <dgm:animLvl val="lvl"/>
          <dgm:resizeHandles val="exact"/>
        </dgm:presLayoutVars>
      </dgm:prSet>
      <dgm:spPr/>
    </dgm:pt>
    <dgm:pt modelId="{C023E9B3-31D3-8741-BD2A-C58FC511DE99}" type="pres">
      <dgm:prSet presAssocID="{CA6B3130-A374-4444-B850-666CD18DA81E}" presName="parentText" presStyleLbl="node1" presStyleIdx="0" presStyleCnt="4">
        <dgm:presLayoutVars>
          <dgm:chMax val="0"/>
          <dgm:bulletEnabled val="1"/>
        </dgm:presLayoutVars>
      </dgm:prSet>
      <dgm:spPr/>
    </dgm:pt>
    <dgm:pt modelId="{FFEB60A3-A62C-1147-B44A-6A7BAE9B4D4B}" type="pres">
      <dgm:prSet presAssocID="{A183C3E7-4DEC-4AC5-A0D4-F96D909B794A}" presName="spacer" presStyleCnt="0"/>
      <dgm:spPr/>
    </dgm:pt>
    <dgm:pt modelId="{140B115D-B8D9-3A4F-865D-907768104972}" type="pres">
      <dgm:prSet presAssocID="{F0B50E24-EADD-468B-990B-614D2D964E7D}" presName="parentText" presStyleLbl="node1" presStyleIdx="1" presStyleCnt="4">
        <dgm:presLayoutVars>
          <dgm:chMax val="0"/>
          <dgm:bulletEnabled val="1"/>
        </dgm:presLayoutVars>
      </dgm:prSet>
      <dgm:spPr/>
    </dgm:pt>
    <dgm:pt modelId="{8B112B7F-451E-5441-9187-E2BE6CCB8FC2}" type="pres">
      <dgm:prSet presAssocID="{96009D1A-BE26-42C0-A7F2-CAA2F33932BE}" presName="spacer" presStyleCnt="0"/>
      <dgm:spPr/>
    </dgm:pt>
    <dgm:pt modelId="{BAD5BC9B-8F7A-9E49-B298-7C8F294ACD50}" type="pres">
      <dgm:prSet presAssocID="{58655A03-68A6-4898-8C8B-1C43BE777328}" presName="parentText" presStyleLbl="node1" presStyleIdx="2" presStyleCnt="4">
        <dgm:presLayoutVars>
          <dgm:chMax val="0"/>
          <dgm:bulletEnabled val="1"/>
        </dgm:presLayoutVars>
      </dgm:prSet>
      <dgm:spPr/>
    </dgm:pt>
    <dgm:pt modelId="{74869281-AC14-044A-877A-5EB6D7749E81}" type="pres">
      <dgm:prSet presAssocID="{CA518762-41D9-4FF0-8CC3-5B6D57BC3E48}" presName="spacer" presStyleCnt="0"/>
      <dgm:spPr/>
    </dgm:pt>
    <dgm:pt modelId="{F44B3A7F-3D8E-B044-96F9-9CF4C13E7103}" type="pres">
      <dgm:prSet presAssocID="{731CCF71-5B21-44FB-BEC3-579992902754}" presName="parentText" presStyleLbl="node1" presStyleIdx="3" presStyleCnt="4">
        <dgm:presLayoutVars>
          <dgm:chMax val="0"/>
          <dgm:bulletEnabled val="1"/>
        </dgm:presLayoutVars>
      </dgm:prSet>
      <dgm:spPr/>
    </dgm:pt>
  </dgm:ptLst>
  <dgm:cxnLst>
    <dgm:cxn modelId="{DFDFA300-2A94-6149-867C-8FEA58A6937D}" type="presOf" srcId="{F0B50E24-EADD-468B-990B-614D2D964E7D}" destId="{140B115D-B8D9-3A4F-865D-907768104972}" srcOrd="0" destOrd="0" presId="urn:microsoft.com/office/officeart/2005/8/layout/vList2"/>
    <dgm:cxn modelId="{B3ADF40A-ACD0-F343-A4FF-460EA9A59C1A}" type="presOf" srcId="{CA6B3130-A374-4444-B850-666CD18DA81E}" destId="{C023E9B3-31D3-8741-BD2A-C58FC511DE99}" srcOrd="0" destOrd="0" presId="urn:microsoft.com/office/officeart/2005/8/layout/vList2"/>
    <dgm:cxn modelId="{BD684319-D07D-4C5F-9B02-D9FB534B8F1C}" srcId="{2B2AFD15-B581-4555-9054-1E77E4B20B39}" destId="{58655A03-68A6-4898-8C8B-1C43BE777328}" srcOrd="2" destOrd="0" parTransId="{63BDC34F-345B-45E8-9F20-A9A70B064A1C}" sibTransId="{CA518762-41D9-4FF0-8CC3-5B6D57BC3E48}"/>
    <dgm:cxn modelId="{4C9E7F28-DBDB-49A0-9903-FA99256A76E7}" srcId="{2B2AFD15-B581-4555-9054-1E77E4B20B39}" destId="{F0B50E24-EADD-468B-990B-614D2D964E7D}" srcOrd="1" destOrd="0" parTransId="{241574ED-4B96-4848-BF1E-7A84E46EA5B7}" sibTransId="{96009D1A-BE26-42C0-A7F2-CAA2F33932BE}"/>
    <dgm:cxn modelId="{2E19E42F-90FE-4569-9F6C-0DD17515FF62}" srcId="{2B2AFD15-B581-4555-9054-1E77E4B20B39}" destId="{CA6B3130-A374-4444-B850-666CD18DA81E}" srcOrd="0" destOrd="0" parTransId="{DE850AAC-2A64-4299-8ABF-BC1ADD13976E}" sibTransId="{A183C3E7-4DEC-4AC5-A0D4-F96D909B794A}"/>
    <dgm:cxn modelId="{82073185-0DFD-DC42-9A60-D38D9EBD0644}" type="presOf" srcId="{2B2AFD15-B581-4555-9054-1E77E4B20B39}" destId="{3F522930-35D6-154F-9898-3915F5074E4B}" srcOrd="0" destOrd="0" presId="urn:microsoft.com/office/officeart/2005/8/layout/vList2"/>
    <dgm:cxn modelId="{64E81791-1B63-0F4B-A409-956D4961A8A2}" type="presOf" srcId="{58655A03-68A6-4898-8C8B-1C43BE777328}" destId="{BAD5BC9B-8F7A-9E49-B298-7C8F294ACD50}" srcOrd="0" destOrd="0" presId="urn:microsoft.com/office/officeart/2005/8/layout/vList2"/>
    <dgm:cxn modelId="{AF723198-90D0-4751-B5E5-8BAEBF0743F6}" srcId="{2B2AFD15-B581-4555-9054-1E77E4B20B39}" destId="{731CCF71-5B21-44FB-BEC3-579992902754}" srcOrd="3" destOrd="0" parTransId="{D65C5CFC-980E-4D02-B4F2-EF04CDD16D6B}" sibTransId="{C8FB54F6-9152-4FAD-B14E-53C024B9B342}"/>
    <dgm:cxn modelId="{CBDD64C6-0E5D-5346-B8A7-D763C9F900B4}" type="presOf" srcId="{731CCF71-5B21-44FB-BEC3-579992902754}" destId="{F44B3A7F-3D8E-B044-96F9-9CF4C13E7103}" srcOrd="0" destOrd="0" presId="urn:microsoft.com/office/officeart/2005/8/layout/vList2"/>
    <dgm:cxn modelId="{E8E07FA5-6600-6744-A88E-E156B76A9507}" type="presParOf" srcId="{3F522930-35D6-154F-9898-3915F5074E4B}" destId="{C023E9B3-31D3-8741-BD2A-C58FC511DE99}" srcOrd="0" destOrd="0" presId="urn:microsoft.com/office/officeart/2005/8/layout/vList2"/>
    <dgm:cxn modelId="{03875324-86F9-564D-9918-850FA2791CBF}" type="presParOf" srcId="{3F522930-35D6-154F-9898-3915F5074E4B}" destId="{FFEB60A3-A62C-1147-B44A-6A7BAE9B4D4B}" srcOrd="1" destOrd="0" presId="urn:microsoft.com/office/officeart/2005/8/layout/vList2"/>
    <dgm:cxn modelId="{F73DCBFA-A2EC-234C-BA8F-FDC437DB94A8}" type="presParOf" srcId="{3F522930-35D6-154F-9898-3915F5074E4B}" destId="{140B115D-B8D9-3A4F-865D-907768104972}" srcOrd="2" destOrd="0" presId="urn:microsoft.com/office/officeart/2005/8/layout/vList2"/>
    <dgm:cxn modelId="{3D640AEE-FAFA-DF47-BD77-6DF5E3952D90}" type="presParOf" srcId="{3F522930-35D6-154F-9898-3915F5074E4B}" destId="{8B112B7F-451E-5441-9187-E2BE6CCB8FC2}" srcOrd="3" destOrd="0" presId="urn:microsoft.com/office/officeart/2005/8/layout/vList2"/>
    <dgm:cxn modelId="{AD513826-3600-7049-83B6-0D768528F2D7}" type="presParOf" srcId="{3F522930-35D6-154F-9898-3915F5074E4B}" destId="{BAD5BC9B-8F7A-9E49-B298-7C8F294ACD50}" srcOrd="4" destOrd="0" presId="urn:microsoft.com/office/officeart/2005/8/layout/vList2"/>
    <dgm:cxn modelId="{FB59208E-B6D6-494A-805A-F80A567F5E40}" type="presParOf" srcId="{3F522930-35D6-154F-9898-3915F5074E4B}" destId="{74869281-AC14-044A-877A-5EB6D7749E81}" srcOrd="5" destOrd="0" presId="urn:microsoft.com/office/officeart/2005/8/layout/vList2"/>
    <dgm:cxn modelId="{AB87A89F-C732-1948-BE74-ADF56433379C}" type="presParOf" srcId="{3F522930-35D6-154F-9898-3915F5074E4B}" destId="{F44B3A7F-3D8E-B044-96F9-9CF4C13E7103}"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3436E0-5CC1-4EA8-A7CA-2ED8A073B5A6}" type="doc">
      <dgm:prSet loTypeId="urn:microsoft.com/office/officeart/2005/8/layout/vList5" loCatId="list" qsTypeId="urn:microsoft.com/office/officeart/2005/8/quickstyle/simple3" qsCatId="simple" csTypeId="urn:microsoft.com/office/officeart/2005/8/colors/colorful2" csCatId="colorful" phldr="1"/>
      <dgm:spPr/>
      <dgm:t>
        <a:bodyPr/>
        <a:lstStyle/>
        <a:p>
          <a:endParaRPr lang="en-US"/>
        </a:p>
      </dgm:t>
    </dgm:pt>
    <dgm:pt modelId="{B1B6A085-4AA9-4D1A-970C-8AC2D46AB61D}">
      <dgm:prSet/>
      <dgm:spPr/>
      <dgm:t>
        <a:bodyPr/>
        <a:lstStyle/>
        <a:p>
          <a:r>
            <a:rPr lang="en-US"/>
            <a:t>Establish</a:t>
          </a:r>
        </a:p>
      </dgm:t>
    </dgm:pt>
    <dgm:pt modelId="{54B67ED3-BC1C-4504-818F-D04BCD0FE81F}" type="parTrans" cxnId="{78712B28-2A76-47BE-9054-16AF101F5C36}">
      <dgm:prSet/>
      <dgm:spPr/>
      <dgm:t>
        <a:bodyPr/>
        <a:lstStyle/>
        <a:p>
          <a:endParaRPr lang="en-US"/>
        </a:p>
      </dgm:t>
    </dgm:pt>
    <dgm:pt modelId="{F7ABB6A1-83C1-4942-BE55-972F46AEADEB}" type="sibTrans" cxnId="{78712B28-2A76-47BE-9054-16AF101F5C36}">
      <dgm:prSet/>
      <dgm:spPr/>
      <dgm:t>
        <a:bodyPr/>
        <a:lstStyle/>
        <a:p>
          <a:endParaRPr lang="en-US"/>
        </a:p>
      </dgm:t>
    </dgm:pt>
    <dgm:pt modelId="{21438202-0E1C-4D4D-AEE8-E57EE4F19DC7}">
      <dgm:prSet/>
      <dgm:spPr/>
      <dgm:t>
        <a:bodyPr/>
        <a:lstStyle/>
        <a:p>
          <a:r>
            <a:rPr lang="en-US" b="1" dirty="0"/>
            <a:t>Establish Communication Channels:</a:t>
          </a:r>
        </a:p>
      </dgm:t>
    </dgm:pt>
    <dgm:pt modelId="{41159E98-7B84-46ED-A27E-C99E423262DC}" type="parTrans" cxnId="{170D20C3-9608-4105-90B6-9ABAEF3DA478}">
      <dgm:prSet/>
      <dgm:spPr/>
      <dgm:t>
        <a:bodyPr/>
        <a:lstStyle/>
        <a:p>
          <a:endParaRPr lang="en-US"/>
        </a:p>
      </dgm:t>
    </dgm:pt>
    <dgm:pt modelId="{8B881208-A2C7-44BD-9D2C-A5441DD4DC44}" type="sibTrans" cxnId="{170D20C3-9608-4105-90B6-9ABAEF3DA478}">
      <dgm:prSet/>
      <dgm:spPr/>
      <dgm:t>
        <a:bodyPr/>
        <a:lstStyle/>
        <a:p>
          <a:endParaRPr lang="en-US"/>
        </a:p>
      </dgm:t>
    </dgm:pt>
    <dgm:pt modelId="{65993E05-A8C8-4F67-9CA2-6D14D642C9C0}">
      <dgm:prSet/>
      <dgm:spPr/>
      <dgm:t>
        <a:bodyPr/>
        <a:lstStyle/>
        <a:p>
          <a:r>
            <a:rPr lang="en-US"/>
            <a:t>Create dedicated communication channels, such as email distribution lists, online forums, or collaboration platforms, to facilitate regular updates, discussions, and feedback.</a:t>
          </a:r>
        </a:p>
      </dgm:t>
    </dgm:pt>
    <dgm:pt modelId="{2974AEDE-ED32-425C-9712-8BCC071BF108}" type="parTrans" cxnId="{31DEDF27-D6E7-463F-A342-BE4A93F042F6}">
      <dgm:prSet/>
      <dgm:spPr/>
      <dgm:t>
        <a:bodyPr/>
        <a:lstStyle/>
        <a:p>
          <a:endParaRPr lang="en-US"/>
        </a:p>
      </dgm:t>
    </dgm:pt>
    <dgm:pt modelId="{BF9D0DC9-55E6-4B77-820D-2B317BDA0E12}" type="sibTrans" cxnId="{31DEDF27-D6E7-463F-A342-BE4A93F042F6}">
      <dgm:prSet/>
      <dgm:spPr/>
      <dgm:t>
        <a:bodyPr/>
        <a:lstStyle/>
        <a:p>
          <a:endParaRPr lang="en-US"/>
        </a:p>
      </dgm:t>
    </dgm:pt>
    <dgm:pt modelId="{5E02804F-73E8-4DE2-A9F9-CD79640CEC71}">
      <dgm:prSet/>
      <dgm:spPr/>
      <dgm:t>
        <a:bodyPr/>
        <a:lstStyle/>
        <a:p>
          <a:r>
            <a:rPr lang="en-US"/>
            <a:t>Encourage two-way communication by providing multiple avenues for stakeholders to voice their concerns, questions, and suggestions.</a:t>
          </a:r>
        </a:p>
      </dgm:t>
    </dgm:pt>
    <dgm:pt modelId="{BAE87A3B-7FFB-4CB8-B28C-501AA50843B2}" type="parTrans" cxnId="{822AEF30-7672-4F95-979C-CAAD6A73A2A7}">
      <dgm:prSet/>
      <dgm:spPr/>
      <dgm:t>
        <a:bodyPr/>
        <a:lstStyle/>
        <a:p>
          <a:endParaRPr lang="en-US"/>
        </a:p>
      </dgm:t>
    </dgm:pt>
    <dgm:pt modelId="{1E0E1A68-AE12-45C7-B316-EB3EAF2B11FE}" type="sibTrans" cxnId="{822AEF30-7672-4F95-979C-CAAD6A73A2A7}">
      <dgm:prSet/>
      <dgm:spPr/>
      <dgm:t>
        <a:bodyPr/>
        <a:lstStyle/>
        <a:p>
          <a:endParaRPr lang="en-US"/>
        </a:p>
      </dgm:t>
    </dgm:pt>
    <dgm:pt modelId="{EC788151-8C8B-49D4-98AA-3AAD72240888}">
      <dgm:prSet/>
      <dgm:spPr/>
      <dgm:t>
        <a:bodyPr/>
        <a:lstStyle/>
        <a:p>
          <a:r>
            <a:rPr lang="en-US"/>
            <a:t>Designate</a:t>
          </a:r>
        </a:p>
      </dgm:t>
    </dgm:pt>
    <dgm:pt modelId="{CA28E3D3-CF4E-4735-ADDA-907E6EC0E10B}" type="parTrans" cxnId="{1D9DF3D9-8D9A-4EBE-96F7-E38E5B52AD2D}">
      <dgm:prSet/>
      <dgm:spPr/>
      <dgm:t>
        <a:bodyPr/>
        <a:lstStyle/>
        <a:p>
          <a:endParaRPr lang="en-US"/>
        </a:p>
      </dgm:t>
    </dgm:pt>
    <dgm:pt modelId="{88F92C37-CE93-4CB3-9551-4BE399B2C080}" type="sibTrans" cxnId="{1D9DF3D9-8D9A-4EBE-96F7-E38E5B52AD2D}">
      <dgm:prSet/>
      <dgm:spPr/>
      <dgm:t>
        <a:bodyPr/>
        <a:lstStyle/>
        <a:p>
          <a:endParaRPr lang="en-US"/>
        </a:p>
      </dgm:t>
    </dgm:pt>
    <dgm:pt modelId="{B1381848-724E-4F45-84C0-7BB100DAD05A}">
      <dgm:prSet/>
      <dgm:spPr/>
      <dgm:t>
        <a:bodyPr/>
        <a:lstStyle/>
        <a:p>
          <a:r>
            <a:rPr lang="en-US" b="1" dirty="0"/>
            <a:t>Designate Communication Leads:</a:t>
          </a:r>
        </a:p>
      </dgm:t>
    </dgm:pt>
    <dgm:pt modelId="{CD655C7C-D07C-459F-A2F7-7E65FE316AB5}" type="parTrans" cxnId="{00390A43-9B10-4BF3-9244-06E5F3FA5EB6}">
      <dgm:prSet/>
      <dgm:spPr/>
      <dgm:t>
        <a:bodyPr/>
        <a:lstStyle/>
        <a:p>
          <a:endParaRPr lang="en-US"/>
        </a:p>
      </dgm:t>
    </dgm:pt>
    <dgm:pt modelId="{E61DA211-DCE4-4055-9EF0-32D3676FC27C}" type="sibTrans" cxnId="{00390A43-9B10-4BF3-9244-06E5F3FA5EB6}">
      <dgm:prSet/>
      <dgm:spPr/>
      <dgm:t>
        <a:bodyPr/>
        <a:lstStyle/>
        <a:p>
          <a:endParaRPr lang="en-US"/>
        </a:p>
      </dgm:t>
    </dgm:pt>
    <dgm:pt modelId="{D107C13C-18BD-4B55-B81C-C5FFAC14AE8C}">
      <dgm:prSet/>
      <dgm:spPr/>
      <dgm:t>
        <a:bodyPr/>
        <a:lstStyle/>
        <a:p>
          <a:r>
            <a:rPr lang="en-US" dirty="0"/>
            <a:t>Appoint dedicated OER communication leads or a steering committee responsible for coordinating and disseminating information.</a:t>
          </a:r>
        </a:p>
      </dgm:t>
    </dgm:pt>
    <dgm:pt modelId="{A0074F64-0BA8-45EE-93B9-DF8C2953F6DE}" type="parTrans" cxnId="{D280DCB9-96C8-45A2-AC70-ED918D349954}">
      <dgm:prSet/>
      <dgm:spPr/>
      <dgm:t>
        <a:bodyPr/>
        <a:lstStyle/>
        <a:p>
          <a:endParaRPr lang="en-US"/>
        </a:p>
      </dgm:t>
    </dgm:pt>
    <dgm:pt modelId="{7E95BB95-9037-432F-B026-270B3456E803}" type="sibTrans" cxnId="{D280DCB9-96C8-45A2-AC70-ED918D349954}">
      <dgm:prSet/>
      <dgm:spPr/>
      <dgm:t>
        <a:bodyPr/>
        <a:lstStyle/>
        <a:p>
          <a:endParaRPr lang="en-US"/>
        </a:p>
      </dgm:t>
    </dgm:pt>
    <dgm:pt modelId="{9AA7E92D-F73D-42EB-AF1D-298C8BC7B7A4}">
      <dgm:prSet/>
      <dgm:spPr/>
      <dgm:t>
        <a:bodyPr/>
        <a:lstStyle/>
        <a:p>
          <a:r>
            <a:rPr lang="en-US" dirty="0"/>
            <a:t>These individuals or teams should serve as the primary points of contact and be responsible for keeping all stakeholders informed.</a:t>
          </a:r>
        </a:p>
      </dgm:t>
    </dgm:pt>
    <dgm:pt modelId="{1103F82A-AC1A-4CBA-ACD4-CE09ECEEEF42}" type="parTrans" cxnId="{D310CDC0-2F1E-4081-9352-E27A75BE1FFA}">
      <dgm:prSet/>
      <dgm:spPr/>
      <dgm:t>
        <a:bodyPr/>
        <a:lstStyle/>
        <a:p>
          <a:endParaRPr lang="en-US"/>
        </a:p>
      </dgm:t>
    </dgm:pt>
    <dgm:pt modelId="{300FF444-A549-4AFE-8B86-7ACFC68B27B5}" type="sibTrans" cxnId="{D310CDC0-2F1E-4081-9352-E27A75BE1FFA}">
      <dgm:prSet/>
      <dgm:spPr/>
      <dgm:t>
        <a:bodyPr/>
        <a:lstStyle/>
        <a:p>
          <a:endParaRPr lang="en-US"/>
        </a:p>
      </dgm:t>
    </dgm:pt>
    <dgm:pt modelId="{68B67D35-8E95-41D2-B5AA-1E224662AE98}">
      <dgm:prSet/>
      <dgm:spPr/>
      <dgm:t>
        <a:bodyPr/>
        <a:lstStyle/>
        <a:p>
          <a:r>
            <a:rPr lang="en-US"/>
            <a:t>Develop</a:t>
          </a:r>
        </a:p>
      </dgm:t>
    </dgm:pt>
    <dgm:pt modelId="{EF994D8E-888F-4FD8-AA41-60A9D93D3103}" type="parTrans" cxnId="{91AD8451-9C7A-4421-B71A-0DE94161A6D9}">
      <dgm:prSet/>
      <dgm:spPr/>
      <dgm:t>
        <a:bodyPr/>
        <a:lstStyle/>
        <a:p>
          <a:endParaRPr lang="en-US"/>
        </a:p>
      </dgm:t>
    </dgm:pt>
    <dgm:pt modelId="{05AC5E43-B104-4845-8C6D-69D88D7CD024}" type="sibTrans" cxnId="{91AD8451-9C7A-4421-B71A-0DE94161A6D9}">
      <dgm:prSet/>
      <dgm:spPr/>
      <dgm:t>
        <a:bodyPr/>
        <a:lstStyle/>
        <a:p>
          <a:endParaRPr lang="en-US"/>
        </a:p>
      </dgm:t>
    </dgm:pt>
    <dgm:pt modelId="{1988D8A0-47C0-4373-A0F3-1D49C3DCC648}">
      <dgm:prSet/>
      <dgm:spPr/>
      <dgm:t>
        <a:bodyPr/>
        <a:lstStyle/>
        <a:p>
          <a:r>
            <a:rPr lang="en-US" b="1" dirty="0"/>
            <a:t>Develop a Communication Plan:</a:t>
          </a:r>
        </a:p>
      </dgm:t>
    </dgm:pt>
    <dgm:pt modelId="{C8DD7114-D469-4FE3-BB08-1499B643C5AF}" type="parTrans" cxnId="{906CE268-DC87-4321-8BC6-8596807DCA9A}">
      <dgm:prSet/>
      <dgm:spPr/>
      <dgm:t>
        <a:bodyPr/>
        <a:lstStyle/>
        <a:p>
          <a:endParaRPr lang="en-US"/>
        </a:p>
      </dgm:t>
    </dgm:pt>
    <dgm:pt modelId="{1CE1676B-F272-4EA6-BF3A-D3D753AB061E}" type="sibTrans" cxnId="{906CE268-DC87-4321-8BC6-8596807DCA9A}">
      <dgm:prSet/>
      <dgm:spPr/>
      <dgm:t>
        <a:bodyPr/>
        <a:lstStyle/>
        <a:p>
          <a:endParaRPr lang="en-US"/>
        </a:p>
      </dgm:t>
    </dgm:pt>
    <dgm:pt modelId="{F72B4210-8B86-40FC-B036-A32BDC3E4B5E}">
      <dgm:prSet/>
      <dgm:spPr/>
      <dgm:t>
        <a:bodyPr/>
        <a:lstStyle/>
        <a:p>
          <a:r>
            <a:rPr lang="en-US" dirty="0"/>
            <a:t>Create a comprehensive communication plan that outlines the target audience, messaging, frequency, and methods of communication.</a:t>
          </a:r>
        </a:p>
      </dgm:t>
    </dgm:pt>
    <dgm:pt modelId="{09983258-796B-49F8-8520-35ED005940AD}" type="parTrans" cxnId="{7DF8D26F-A5D4-4041-AC39-8B0C788A977B}">
      <dgm:prSet/>
      <dgm:spPr/>
      <dgm:t>
        <a:bodyPr/>
        <a:lstStyle/>
        <a:p>
          <a:endParaRPr lang="en-US"/>
        </a:p>
      </dgm:t>
    </dgm:pt>
    <dgm:pt modelId="{46FD0C67-AC61-4F5A-BF06-09D2C70F913E}" type="sibTrans" cxnId="{7DF8D26F-A5D4-4041-AC39-8B0C788A977B}">
      <dgm:prSet/>
      <dgm:spPr/>
      <dgm:t>
        <a:bodyPr/>
        <a:lstStyle/>
        <a:p>
          <a:endParaRPr lang="en-US"/>
        </a:p>
      </dgm:t>
    </dgm:pt>
    <dgm:pt modelId="{8A0E4F9D-02EF-4A52-90FC-392A41F29744}">
      <dgm:prSet/>
      <dgm:spPr/>
      <dgm:t>
        <a:bodyPr/>
        <a:lstStyle/>
        <a:p>
          <a:r>
            <a:rPr lang="en-US"/>
            <a:t>The plan should address the needs of various stakeholders, including faculty, staff, students, and any external partners such as our Hub affiliates.</a:t>
          </a:r>
        </a:p>
      </dgm:t>
    </dgm:pt>
    <dgm:pt modelId="{DBAF6E37-B1BF-474C-9451-79F36A5B2454}" type="parTrans" cxnId="{0FADE5AF-94DB-41BA-A0F8-773CEAE3D742}">
      <dgm:prSet/>
      <dgm:spPr/>
      <dgm:t>
        <a:bodyPr/>
        <a:lstStyle/>
        <a:p>
          <a:endParaRPr lang="en-US"/>
        </a:p>
      </dgm:t>
    </dgm:pt>
    <dgm:pt modelId="{CC63E5F0-A045-43F3-8331-F212C7B0AF28}" type="sibTrans" cxnId="{0FADE5AF-94DB-41BA-A0F8-773CEAE3D742}">
      <dgm:prSet/>
      <dgm:spPr/>
      <dgm:t>
        <a:bodyPr/>
        <a:lstStyle/>
        <a:p>
          <a:endParaRPr lang="en-US"/>
        </a:p>
      </dgm:t>
    </dgm:pt>
    <dgm:pt modelId="{6308E6D3-CA8C-7444-879B-B24B4B10870C}" type="pres">
      <dgm:prSet presAssocID="{C63436E0-5CC1-4EA8-A7CA-2ED8A073B5A6}" presName="Name0" presStyleCnt="0">
        <dgm:presLayoutVars>
          <dgm:dir/>
          <dgm:animLvl val="lvl"/>
          <dgm:resizeHandles val="exact"/>
        </dgm:presLayoutVars>
      </dgm:prSet>
      <dgm:spPr/>
    </dgm:pt>
    <dgm:pt modelId="{A657FA2D-EE68-5A4F-BDFD-D8765A81DCFC}" type="pres">
      <dgm:prSet presAssocID="{B1B6A085-4AA9-4D1A-970C-8AC2D46AB61D}" presName="linNode" presStyleCnt="0"/>
      <dgm:spPr/>
    </dgm:pt>
    <dgm:pt modelId="{055D68BD-DE27-6B4C-A1E8-49E25FA8ED5A}" type="pres">
      <dgm:prSet presAssocID="{B1B6A085-4AA9-4D1A-970C-8AC2D46AB61D}" presName="parentText" presStyleLbl="node1" presStyleIdx="0" presStyleCnt="3">
        <dgm:presLayoutVars>
          <dgm:chMax val="1"/>
          <dgm:bulletEnabled val="1"/>
        </dgm:presLayoutVars>
      </dgm:prSet>
      <dgm:spPr/>
    </dgm:pt>
    <dgm:pt modelId="{EE90556B-0E93-BE49-8B6B-36EA6B4F223E}" type="pres">
      <dgm:prSet presAssocID="{B1B6A085-4AA9-4D1A-970C-8AC2D46AB61D}" presName="descendantText" presStyleLbl="alignAccFollowNode1" presStyleIdx="0" presStyleCnt="3">
        <dgm:presLayoutVars>
          <dgm:bulletEnabled val="1"/>
        </dgm:presLayoutVars>
      </dgm:prSet>
      <dgm:spPr/>
    </dgm:pt>
    <dgm:pt modelId="{9D573649-231B-0749-82E3-02F5DE6DB976}" type="pres">
      <dgm:prSet presAssocID="{F7ABB6A1-83C1-4942-BE55-972F46AEADEB}" presName="sp" presStyleCnt="0"/>
      <dgm:spPr/>
    </dgm:pt>
    <dgm:pt modelId="{3482116A-9196-374E-878B-E190EEADE21E}" type="pres">
      <dgm:prSet presAssocID="{EC788151-8C8B-49D4-98AA-3AAD72240888}" presName="linNode" presStyleCnt="0"/>
      <dgm:spPr/>
    </dgm:pt>
    <dgm:pt modelId="{B6E14AB6-24D7-7745-BDC8-D1255F795F2E}" type="pres">
      <dgm:prSet presAssocID="{EC788151-8C8B-49D4-98AA-3AAD72240888}" presName="parentText" presStyleLbl="node1" presStyleIdx="1" presStyleCnt="3">
        <dgm:presLayoutVars>
          <dgm:chMax val="1"/>
          <dgm:bulletEnabled val="1"/>
        </dgm:presLayoutVars>
      </dgm:prSet>
      <dgm:spPr/>
    </dgm:pt>
    <dgm:pt modelId="{CF7EBC4A-4519-F543-9A53-D5CA1DEAB10B}" type="pres">
      <dgm:prSet presAssocID="{EC788151-8C8B-49D4-98AA-3AAD72240888}" presName="descendantText" presStyleLbl="alignAccFollowNode1" presStyleIdx="1" presStyleCnt="3">
        <dgm:presLayoutVars>
          <dgm:bulletEnabled val="1"/>
        </dgm:presLayoutVars>
      </dgm:prSet>
      <dgm:spPr/>
    </dgm:pt>
    <dgm:pt modelId="{628175C0-520C-6E46-B9BA-BB9851B9A402}" type="pres">
      <dgm:prSet presAssocID="{88F92C37-CE93-4CB3-9551-4BE399B2C080}" presName="sp" presStyleCnt="0"/>
      <dgm:spPr/>
    </dgm:pt>
    <dgm:pt modelId="{6887806D-5DD9-5A44-8D59-BBA69A066B4D}" type="pres">
      <dgm:prSet presAssocID="{68B67D35-8E95-41D2-B5AA-1E224662AE98}" presName="linNode" presStyleCnt="0"/>
      <dgm:spPr/>
    </dgm:pt>
    <dgm:pt modelId="{389B9FC5-21C2-E346-BB85-69C314B7579D}" type="pres">
      <dgm:prSet presAssocID="{68B67D35-8E95-41D2-B5AA-1E224662AE98}" presName="parentText" presStyleLbl="node1" presStyleIdx="2" presStyleCnt="3">
        <dgm:presLayoutVars>
          <dgm:chMax val="1"/>
          <dgm:bulletEnabled val="1"/>
        </dgm:presLayoutVars>
      </dgm:prSet>
      <dgm:spPr/>
    </dgm:pt>
    <dgm:pt modelId="{03CEB85D-AEF6-B34E-9DC7-A567A34D8532}" type="pres">
      <dgm:prSet presAssocID="{68B67D35-8E95-41D2-B5AA-1E224662AE98}" presName="descendantText" presStyleLbl="alignAccFollowNode1" presStyleIdx="2" presStyleCnt="3">
        <dgm:presLayoutVars>
          <dgm:bulletEnabled val="1"/>
        </dgm:presLayoutVars>
      </dgm:prSet>
      <dgm:spPr/>
    </dgm:pt>
  </dgm:ptLst>
  <dgm:cxnLst>
    <dgm:cxn modelId="{FCE0680D-E632-5F43-87FA-56EC22EF690C}" type="presOf" srcId="{9AA7E92D-F73D-42EB-AF1D-298C8BC7B7A4}" destId="{CF7EBC4A-4519-F543-9A53-D5CA1DEAB10B}" srcOrd="0" destOrd="2" presId="urn:microsoft.com/office/officeart/2005/8/layout/vList5"/>
    <dgm:cxn modelId="{31DEDF27-D6E7-463F-A342-BE4A93F042F6}" srcId="{21438202-0E1C-4D4D-AEE8-E57EE4F19DC7}" destId="{65993E05-A8C8-4F67-9CA2-6D14D642C9C0}" srcOrd="0" destOrd="0" parTransId="{2974AEDE-ED32-425C-9712-8BCC071BF108}" sibTransId="{BF9D0DC9-55E6-4B77-820D-2B317BDA0E12}"/>
    <dgm:cxn modelId="{78712B28-2A76-47BE-9054-16AF101F5C36}" srcId="{C63436E0-5CC1-4EA8-A7CA-2ED8A073B5A6}" destId="{B1B6A085-4AA9-4D1A-970C-8AC2D46AB61D}" srcOrd="0" destOrd="0" parTransId="{54B67ED3-BC1C-4504-818F-D04BCD0FE81F}" sibTransId="{F7ABB6A1-83C1-4942-BE55-972F46AEADEB}"/>
    <dgm:cxn modelId="{822AEF30-7672-4F95-979C-CAAD6A73A2A7}" srcId="{21438202-0E1C-4D4D-AEE8-E57EE4F19DC7}" destId="{5E02804F-73E8-4DE2-A9F9-CD79640CEC71}" srcOrd="1" destOrd="0" parTransId="{BAE87A3B-7FFB-4CB8-B28C-501AA50843B2}" sibTransId="{1E0E1A68-AE12-45C7-B316-EB3EAF2B11FE}"/>
    <dgm:cxn modelId="{E4542731-30E1-8041-B52F-53170A825ED2}" type="presOf" srcId="{D107C13C-18BD-4B55-B81C-C5FFAC14AE8C}" destId="{CF7EBC4A-4519-F543-9A53-D5CA1DEAB10B}" srcOrd="0" destOrd="1" presId="urn:microsoft.com/office/officeart/2005/8/layout/vList5"/>
    <dgm:cxn modelId="{DDE59E37-902B-C341-8077-E51C3FFC580A}" type="presOf" srcId="{B1381848-724E-4F45-84C0-7BB100DAD05A}" destId="{CF7EBC4A-4519-F543-9A53-D5CA1DEAB10B}" srcOrd="0" destOrd="0" presId="urn:microsoft.com/office/officeart/2005/8/layout/vList5"/>
    <dgm:cxn modelId="{0449543F-746E-1A4F-B9AD-3094B0000A4A}" type="presOf" srcId="{5E02804F-73E8-4DE2-A9F9-CD79640CEC71}" destId="{EE90556B-0E93-BE49-8B6B-36EA6B4F223E}" srcOrd="0" destOrd="2" presId="urn:microsoft.com/office/officeart/2005/8/layout/vList5"/>
    <dgm:cxn modelId="{5A56A63F-8BBF-6E46-B2EE-1155D5DCEC5B}" type="presOf" srcId="{65993E05-A8C8-4F67-9CA2-6D14D642C9C0}" destId="{EE90556B-0E93-BE49-8B6B-36EA6B4F223E}" srcOrd="0" destOrd="1" presId="urn:microsoft.com/office/officeart/2005/8/layout/vList5"/>
    <dgm:cxn modelId="{7822CB41-BD1B-2340-8CB6-B1627E066097}" type="presOf" srcId="{68B67D35-8E95-41D2-B5AA-1E224662AE98}" destId="{389B9FC5-21C2-E346-BB85-69C314B7579D}" srcOrd="0" destOrd="0" presId="urn:microsoft.com/office/officeart/2005/8/layout/vList5"/>
    <dgm:cxn modelId="{6F2CB842-B80B-194E-885B-FF09B41B114E}" type="presOf" srcId="{EC788151-8C8B-49D4-98AA-3AAD72240888}" destId="{B6E14AB6-24D7-7745-BDC8-D1255F795F2E}" srcOrd="0" destOrd="0" presId="urn:microsoft.com/office/officeart/2005/8/layout/vList5"/>
    <dgm:cxn modelId="{00390A43-9B10-4BF3-9244-06E5F3FA5EB6}" srcId="{EC788151-8C8B-49D4-98AA-3AAD72240888}" destId="{B1381848-724E-4F45-84C0-7BB100DAD05A}" srcOrd="0" destOrd="0" parTransId="{CD655C7C-D07C-459F-A2F7-7E65FE316AB5}" sibTransId="{E61DA211-DCE4-4055-9EF0-32D3676FC27C}"/>
    <dgm:cxn modelId="{91AD8451-9C7A-4421-B71A-0DE94161A6D9}" srcId="{C63436E0-5CC1-4EA8-A7CA-2ED8A073B5A6}" destId="{68B67D35-8E95-41D2-B5AA-1E224662AE98}" srcOrd="2" destOrd="0" parTransId="{EF994D8E-888F-4FD8-AA41-60A9D93D3103}" sibTransId="{05AC5E43-B104-4845-8C6D-69D88D7CD024}"/>
    <dgm:cxn modelId="{88EF0A5D-69AA-6F4F-98F0-DD3D959F8950}" type="presOf" srcId="{21438202-0E1C-4D4D-AEE8-E57EE4F19DC7}" destId="{EE90556B-0E93-BE49-8B6B-36EA6B4F223E}" srcOrd="0" destOrd="0" presId="urn:microsoft.com/office/officeart/2005/8/layout/vList5"/>
    <dgm:cxn modelId="{906CE268-DC87-4321-8BC6-8596807DCA9A}" srcId="{68B67D35-8E95-41D2-B5AA-1E224662AE98}" destId="{1988D8A0-47C0-4373-A0F3-1D49C3DCC648}" srcOrd="0" destOrd="0" parTransId="{C8DD7114-D469-4FE3-BB08-1499B643C5AF}" sibTransId="{1CE1676B-F272-4EA6-BF3A-D3D753AB061E}"/>
    <dgm:cxn modelId="{7DF8D26F-A5D4-4041-AC39-8B0C788A977B}" srcId="{1988D8A0-47C0-4373-A0F3-1D49C3DCC648}" destId="{F72B4210-8B86-40FC-B036-A32BDC3E4B5E}" srcOrd="0" destOrd="0" parTransId="{09983258-796B-49F8-8520-35ED005940AD}" sibTransId="{46FD0C67-AC61-4F5A-BF06-09D2C70F913E}"/>
    <dgm:cxn modelId="{4C4D308D-D158-494B-BD3C-9759CC353243}" type="presOf" srcId="{B1B6A085-4AA9-4D1A-970C-8AC2D46AB61D}" destId="{055D68BD-DE27-6B4C-A1E8-49E25FA8ED5A}" srcOrd="0" destOrd="0" presId="urn:microsoft.com/office/officeart/2005/8/layout/vList5"/>
    <dgm:cxn modelId="{AA416E9D-5114-5E43-8587-CFE6E6624333}" type="presOf" srcId="{C63436E0-5CC1-4EA8-A7CA-2ED8A073B5A6}" destId="{6308E6D3-CA8C-7444-879B-B24B4B10870C}" srcOrd="0" destOrd="0" presId="urn:microsoft.com/office/officeart/2005/8/layout/vList5"/>
    <dgm:cxn modelId="{90C8C0A4-EE6B-2841-8589-5CA6AC1CE010}" type="presOf" srcId="{F72B4210-8B86-40FC-B036-A32BDC3E4B5E}" destId="{03CEB85D-AEF6-B34E-9DC7-A567A34D8532}" srcOrd="0" destOrd="1" presId="urn:microsoft.com/office/officeart/2005/8/layout/vList5"/>
    <dgm:cxn modelId="{0FADE5AF-94DB-41BA-A0F8-773CEAE3D742}" srcId="{1988D8A0-47C0-4373-A0F3-1D49C3DCC648}" destId="{8A0E4F9D-02EF-4A52-90FC-392A41F29744}" srcOrd="1" destOrd="0" parTransId="{DBAF6E37-B1BF-474C-9451-79F36A5B2454}" sibTransId="{CC63E5F0-A045-43F3-8331-F212C7B0AF28}"/>
    <dgm:cxn modelId="{D280DCB9-96C8-45A2-AC70-ED918D349954}" srcId="{B1381848-724E-4F45-84C0-7BB100DAD05A}" destId="{D107C13C-18BD-4B55-B81C-C5FFAC14AE8C}" srcOrd="0" destOrd="0" parTransId="{A0074F64-0BA8-45EE-93B9-DF8C2953F6DE}" sibTransId="{7E95BB95-9037-432F-B026-270B3456E803}"/>
    <dgm:cxn modelId="{D310CDC0-2F1E-4081-9352-E27A75BE1FFA}" srcId="{B1381848-724E-4F45-84C0-7BB100DAD05A}" destId="{9AA7E92D-F73D-42EB-AF1D-298C8BC7B7A4}" srcOrd="1" destOrd="0" parTransId="{1103F82A-AC1A-4CBA-ACD4-CE09ECEEEF42}" sibTransId="{300FF444-A549-4AFE-8B86-7ACFC68B27B5}"/>
    <dgm:cxn modelId="{170D20C3-9608-4105-90B6-9ABAEF3DA478}" srcId="{B1B6A085-4AA9-4D1A-970C-8AC2D46AB61D}" destId="{21438202-0E1C-4D4D-AEE8-E57EE4F19DC7}" srcOrd="0" destOrd="0" parTransId="{41159E98-7B84-46ED-A27E-C99E423262DC}" sibTransId="{8B881208-A2C7-44BD-9D2C-A5441DD4DC44}"/>
    <dgm:cxn modelId="{493D8FCD-33C8-DF44-8BD2-CEFD0BF0C58D}" type="presOf" srcId="{8A0E4F9D-02EF-4A52-90FC-392A41F29744}" destId="{03CEB85D-AEF6-B34E-9DC7-A567A34D8532}" srcOrd="0" destOrd="2" presId="urn:microsoft.com/office/officeart/2005/8/layout/vList5"/>
    <dgm:cxn modelId="{1D9DF3D9-8D9A-4EBE-96F7-E38E5B52AD2D}" srcId="{C63436E0-5CC1-4EA8-A7CA-2ED8A073B5A6}" destId="{EC788151-8C8B-49D4-98AA-3AAD72240888}" srcOrd="1" destOrd="0" parTransId="{CA28E3D3-CF4E-4735-ADDA-907E6EC0E10B}" sibTransId="{88F92C37-CE93-4CB3-9551-4BE399B2C080}"/>
    <dgm:cxn modelId="{A1561CF1-4E6E-F743-BE72-D8838A20CB3D}" type="presOf" srcId="{1988D8A0-47C0-4373-A0F3-1D49C3DCC648}" destId="{03CEB85D-AEF6-B34E-9DC7-A567A34D8532}" srcOrd="0" destOrd="0" presId="urn:microsoft.com/office/officeart/2005/8/layout/vList5"/>
    <dgm:cxn modelId="{CEDB156B-F000-0C4A-83CE-88069A95CC84}" type="presParOf" srcId="{6308E6D3-CA8C-7444-879B-B24B4B10870C}" destId="{A657FA2D-EE68-5A4F-BDFD-D8765A81DCFC}" srcOrd="0" destOrd="0" presId="urn:microsoft.com/office/officeart/2005/8/layout/vList5"/>
    <dgm:cxn modelId="{E0609B31-19FF-5E4A-8C03-84C85F1981BC}" type="presParOf" srcId="{A657FA2D-EE68-5A4F-BDFD-D8765A81DCFC}" destId="{055D68BD-DE27-6B4C-A1E8-49E25FA8ED5A}" srcOrd="0" destOrd="0" presId="urn:microsoft.com/office/officeart/2005/8/layout/vList5"/>
    <dgm:cxn modelId="{0DDE2F14-3DB7-C841-B741-39A721CAC5FB}" type="presParOf" srcId="{A657FA2D-EE68-5A4F-BDFD-D8765A81DCFC}" destId="{EE90556B-0E93-BE49-8B6B-36EA6B4F223E}" srcOrd="1" destOrd="0" presId="urn:microsoft.com/office/officeart/2005/8/layout/vList5"/>
    <dgm:cxn modelId="{8D30174F-883A-EF43-AED5-36C2DE5057B5}" type="presParOf" srcId="{6308E6D3-CA8C-7444-879B-B24B4B10870C}" destId="{9D573649-231B-0749-82E3-02F5DE6DB976}" srcOrd="1" destOrd="0" presId="urn:microsoft.com/office/officeart/2005/8/layout/vList5"/>
    <dgm:cxn modelId="{96C6698C-A0A0-9F46-B5DD-7AA704AB7349}" type="presParOf" srcId="{6308E6D3-CA8C-7444-879B-B24B4B10870C}" destId="{3482116A-9196-374E-878B-E190EEADE21E}" srcOrd="2" destOrd="0" presId="urn:microsoft.com/office/officeart/2005/8/layout/vList5"/>
    <dgm:cxn modelId="{83658143-9DFF-FB4A-BE27-87FBAA9C57C4}" type="presParOf" srcId="{3482116A-9196-374E-878B-E190EEADE21E}" destId="{B6E14AB6-24D7-7745-BDC8-D1255F795F2E}" srcOrd="0" destOrd="0" presId="urn:microsoft.com/office/officeart/2005/8/layout/vList5"/>
    <dgm:cxn modelId="{7748CC8F-260C-604F-98EF-129402335F4C}" type="presParOf" srcId="{3482116A-9196-374E-878B-E190EEADE21E}" destId="{CF7EBC4A-4519-F543-9A53-D5CA1DEAB10B}" srcOrd="1" destOrd="0" presId="urn:microsoft.com/office/officeart/2005/8/layout/vList5"/>
    <dgm:cxn modelId="{53246DA2-1E5A-8747-B7C0-46FE015EB5D7}" type="presParOf" srcId="{6308E6D3-CA8C-7444-879B-B24B4B10870C}" destId="{628175C0-520C-6E46-B9BA-BB9851B9A402}" srcOrd="3" destOrd="0" presId="urn:microsoft.com/office/officeart/2005/8/layout/vList5"/>
    <dgm:cxn modelId="{8BED5C18-8095-1F45-BF75-C99BF97783E1}" type="presParOf" srcId="{6308E6D3-CA8C-7444-879B-B24B4B10870C}" destId="{6887806D-5DD9-5A44-8D59-BBA69A066B4D}" srcOrd="4" destOrd="0" presId="urn:microsoft.com/office/officeart/2005/8/layout/vList5"/>
    <dgm:cxn modelId="{20ADAF00-F48E-4642-A3D1-B2988F4975C4}" type="presParOf" srcId="{6887806D-5DD9-5A44-8D59-BBA69A066B4D}" destId="{389B9FC5-21C2-E346-BB85-69C314B7579D}" srcOrd="0" destOrd="0" presId="urn:microsoft.com/office/officeart/2005/8/layout/vList5"/>
    <dgm:cxn modelId="{2A380AA7-65C3-B04B-BE62-99882AA81F89}" type="presParOf" srcId="{6887806D-5DD9-5A44-8D59-BBA69A066B4D}" destId="{03CEB85D-AEF6-B34E-9DC7-A567A34D853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EBFF4EC-0CE7-4F82-A06B-778CD3089341}" type="doc">
      <dgm:prSet loTypeId="urn:microsoft.com/office/officeart/2016/7/layout/ChevronBlockProcess" loCatId="process" qsTypeId="urn:microsoft.com/office/officeart/2005/8/quickstyle/simple3" qsCatId="simple" csTypeId="urn:microsoft.com/office/officeart/2005/8/colors/colorful1" csCatId="colorful" phldr="1"/>
      <dgm:spPr/>
      <dgm:t>
        <a:bodyPr/>
        <a:lstStyle/>
        <a:p>
          <a:endParaRPr lang="en-US"/>
        </a:p>
      </dgm:t>
    </dgm:pt>
    <dgm:pt modelId="{9301A527-2DF0-4EFF-AC3F-B16683FB64B9}">
      <dgm:prSet/>
      <dgm:spPr/>
      <dgm:t>
        <a:bodyPr/>
        <a:lstStyle/>
        <a:p>
          <a:r>
            <a:rPr lang="en-US"/>
            <a:t>Leverage</a:t>
          </a:r>
        </a:p>
      </dgm:t>
    </dgm:pt>
    <dgm:pt modelId="{D0FAF77A-155B-4661-B5D8-4C447E4D1BDF}" type="parTrans" cxnId="{56EEA3F3-AF05-4F71-9F38-C5B8244835D5}">
      <dgm:prSet/>
      <dgm:spPr/>
      <dgm:t>
        <a:bodyPr/>
        <a:lstStyle/>
        <a:p>
          <a:endParaRPr lang="en-US"/>
        </a:p>
      </dgm:t>
    </dgm:pt>
    <dgm:pt modelId="{AB1A3467-03C8-4ADC-8EFB-775191F99E21}" type="sibTrans" cxnId="{56EEA3F3-AF05-4F71-9F38-C5B8244835D5}">
      <dgm:prSet/>
      <dgm:spPr/>
      <dgm:t>
        <a:bodyPr/>
        <a:lstStyle/>
        <a:p>
          <a:endParaRPr lang="en-US"/>
        </a:p>
      </dgm:t>
    </dgm:pt>
    <dgm:pt modelId="{A06A5B34-88E4-485A-8FD8-CC48ED402563}">
      <dgm:prSet/>
      <dgm:spPr/>
      <dgm:t>
        <a:bodyPr/>
        <a:lstStyle/>
        <a:p>
          <a:r>
            <a:rPr lang="en-US" b="1" dirty="0"/>
            <a:t>Leverage Multiple Communication Formats:</a:t>
          </a:r>
        </a:p>
      </dgm:t>
    </dgm:pt>
    <dgm:pt modelId="{4FA78CC3-2096-4915-B910-55C4DE16DD2B}" type="parTrans" cxnId="{A2B108ED-2CA5-4480-A3BD-C2F13AA83374}">
      <dgm:prSet/>
      <dgm:spPr/>
      <dgm:t>
        <a:bodyPr/>
        <a:lstStyle/>
        <a:p>
          <a:endParaRPr lang="en-US"/>
        </a:p>
      </dgm:t>
    </dgm:pt>
    <dgm:pt modelId="{B6A0602F-EE2C-42A6-9A51-AACD7751317D}" type="sibTrans" cxnId="{A2B108ED-2CA5-4480-A3BD-C2F13AA83374}">
      <dgm:prSet/>
      <dgm:spPr/>
      <dgm:t>
        <a:bodyPr/>
        <a:lstStyle/>
        <a:p>
          <a:endParaRPr lang="en-US"/>
        </a:p>
      </dgm:t>
    </dgm:pt>
    <dgm:pt modelId="{3EC3AFE4-75AE-4100-9BDA-9C80EE30C899}">
      <dgm:prSet/>
      <dgm:spPr/>
      <dgm:t>
        <a:bodyPr/>
        <a:lstStyle/>
        <a:p>
          <a:r>
            <a:rPr lang="en-US" dirty="0"/>
            <a:t>Utilize a variety of communication formats, such as email updates, newsletters, webinars, workshops, and face-to-face meetings, to reach different stakeholder groups.</a:t>
          </a:r>
        </a:p>
      </dgm:t>
    </dgm:pt>
    <dgm:pt modelId="{D929372D-1B16-452E-8789-F7DDA64C447F}" type="parTrans" cxnId="{FDD53D81-500A-4500-BDB5-81C50AD322CA}">
      <dgm:prSet/>
      <dgm:spPr/>
      <dgm:t>
        <a:bodyPr/>
        <a:lstStyle/>
        <a:p>
          <a:endParaRPr lang="en-US"/>
        </a:p>
      </dgm:t>
    </dgm:pt>
    <dgm:pt modelId="{E60663BF-CD8A-4373-8ABB-4653CAA70D8D}" type="sibTrans" cxnId="{FDD53D81-500A-4500-BDB5-81C50AD322CA}">
      <dgm:prSet/>
      <dgm:spPr/>
      <dgm:t>
        <a:bodyPr/>
        <a:lstStyle/>
        <a:p>
          <a:endParaRPr lang="en-US"/>
        </a:p>
      </dgm:t>
    </dgm:pt>
    <dgm:pt modelId="{19377D0C-656B-4A2D-A272-E28D2921574A}">
      <dgm:prSet/>
      <dgm:spPr/>
      <dgm:t>
        <a:bodyPr/>
        <a:lstStyle/>
        <a:p>
          <a:r>
            <a:rPr lang="en-US"/>
            <a:t>Tailor the communication style and content to the needs and preferences of each audience.</a:t>
          </a:r>
        </a:p>
      </dgm:t>
    </dgm:pt>
    <dgm:pt modelId="{E19DA0A0-A7C8-4CD9-911D-484D8CB01366}" type="parTrans" cxnId="{52B41FD3-0B32-4952-99B4-0E60648F42F5}">
      <dgm:prSet/>
      <dgm:spPr/>
      <dgm:t>
        <a:bodyPr/>
        <a:lstStyle/>
        <a:p>
          <a:endParaRPr lang="en-US"/>
        </a:p>
      </dgm:t>
    </dgm:pt>
    <dgm:pt modelId="{72E1D325-66F9-4D52-9545-FF188F80509E}" type="sibTrans" cxnId="{52B41FD3-0B32-4952-99B4-0E60648F42F5}">
      <dgm:prSet/>
      <dgm:spPr/>
      <dgm:t>
        <a:bodyPr/>
        <a:lstStyle/>
        <a:p>
          <a:endParaRPr lang="en-US"/>
        </a:p>
      </dgm:t>
    </dgm:pt>
    <dgm:pt modelId="{3A27B6B9-2E4C-4D66-B00D-F342A6773769}">
      <dgm:prSet/>
      <dgm:spPr/>
      <dgm:t>
        <a:bodyPr/>
        <a:lstStyle/>
        <a:p>
          <a:r>
            <a:rPr lang="en-US"/>
            <a:t>Encourage</a:t>
          </a:r>
        </a:p>
      </dgm:t>
    </dgm:pt>
    <dgm:pt modelId="{CD1D63B0-B93F-4178-9664-3FA9318B4A1D}" type="parTrans" cxnId="{82BBA95C-D98D-4AE3-8844-B8481FDABDB0}">
      <dgm:prSet/>
      <dgm:spPr/>
      <dgm:t>
        <a:bodyPr/>
        <a:lstStyle/>
        <a:p>
          <a:endParaRPr lang="en-US"/>
        </a:p>
      </dgm:t>
    </dgm:pt>
    <dgm:pt modelId="{47C48F44-FB3B-427A-9C45-D1D0E78AC15A}" type="sibTrans" cxnId="{82BBA95C-D98D-4AE3-8844-B8481FDABDB0}">
      <dgm:prSet/>
      <dgm:spPr/>
      <dgm:t>
        <a:bodyPr/>
        <a:lstStyle/>
        <a:p>
          <a:endParaRPr lang="en-US"/>
        </a:p>
      </dgm:t>
    </dgm:pt>
    <dgm:pt modelId="{5AD0FB09-DD97-499D-ACD6-2E10623D3C0B}">
      <dgm:prSet/>
      <dgm:spPr/>
      <dgm:t>
        <a:bodyPr/>
        <a:lstStyle/>
        <a:p>
          <a:r>
            <a:rPr lang="en-US" b="1" dirty="0"/>
            <a:t>Encourage Feedback and Dialogue:</a:t>
          </a:r>
        </a:p>
      </dgm:t>
    </dgm:pt>
    <dgm:pt modelId="{DAEA45FB-CB25-4045-AE33-266FA941E726}" type="parTrans" cxnId="{50C1E251-D85C-4F32-A20D-A62884BCD025}">
      <dgm:prSet/>
      <dgm:spPr/>
      <dgm:t>
        <a:bodyPr/>
        <a:lstStyle/>
        <a:p>
          <a:endParaRPr lang="en-US"/>
        </a:p>
      </dgm:t>
    </dgm:pt>
    <dgm:pt modelId="{77316FFA-0363-44D3-A6DC-A613D1AB2D77}" type="sibTrans" cxnId="{50C1E251-D85C-4F32-A20D-A62884BCD025}">
      <dgm:prSet/>
      <dgm:spPr/>
      <dgm:t>
        <a:bodyPr/>
        <a:lstStyle/>
        <a:p>
          <a:endParaRPr lang="en-US"/>
        </a:p>
      </dgm:t>
    </dgm:pt>
    <dgm:pt modelId="{FD84BD34-5595-47C8-A6A6-1B71AD4119B5}">
      <dgm:prSet/>
      <dgm:spPr/>
      <dgm:t>
        <a:bodyPr/>
        <a:lstStyle/>
        <a:p>
          <a:r>
            <a:rPr lang="en-US" dirty="0"/>
            <a:t>Actively solicit feedback from stakeholders through surveys, focus groups, or open forums.</a:t>
          </a:r>
        </a:p>
      </dgm:t>
    </dgm:pt>
    <dgm:pt modelId="{34869028-5B71-42CE-9E6B-C8A3CA75D6D2}" type="parTrans" cxnId="{7DF58180-21B6-440C-82F5-B81D2B6D39D9}">
      <dgm:prSet/>
      <dgm:spPr/>
      <dgm:t>
        <a:bodyPr/>
        <a:lstStyle/>
        <a:p>
          <a:endParaRPr lang="en-US"/>
        </a:p>
      </dgm:t>
    </dgm:pt>
    <dgm:pt modelId="{C5006313-DFA2-41CC-9A7B-08AA8534B28D}" type="sibTrans" cxnId="{7DF58180-21B6-440C-82F5-B81D2B6D39D9}">
      <dgm:prSet/>
      <dgm:spPr/>
      <dgm:t>
        <a:bodyPr/>
        <a:lstStyle/>
        <a:p>
          <a:endParaRPr lang="en-US"/>
        </a:p>
      </dgm:t>
    </dgm:pt>
    <dgm:pt modelId="{02B80F9E-8CF6-4A2E-86B5-9567EC6FC66E}">
      <dgm:prSet/>
      <dgm:spPr/>
      <dgm:t>
        <a:bodyPr/>
        <a:lstStyle/>
        <a:p>
          <a:r>
            <a:rPr lang="en-US" dirty="0"/>
            <a:t>Respond to inquiries and address concerns in a timely manner to maintain trust and transparency.</a:t>
          </a:r>
        </a:p>
      </dgm:t>
    </dgm:pt>
    <dgm:pt modelId="{7E1A44CE-9C54-41DE-A1E7-5FF9CEAC9708}" type="parTrans" cxnId="{FB37102C-7DC2-47FB-8E59-48E0476A4153}">
      <dgm:prSet/>
      <dgm:spPr/>
      <dgm:t>
        <a:bodyPr/>
        <a:lstStyle/>
        <a:p>
          <a:endParaRPr lang="en-US"/>
        </a:p>
      </dgm:t>
    </dgm:pt>
    <dgm:pt modelId="{833E33E7-0131-43EE-A754-189880E97FC0}" type="sibTrans" cxnId="{FB37102C-7DC2-47FB-8E59-48E0476A4153}">
      <dgm:prSet/>
      <dgm:spPr/>
      <dgm:t>
        <a:bodyPr/>
        <a:lstStyle/>
        <a:p>
          <a:endParaRPr lang="en-US"/>
        </a:p>
      </dgm:t>
    </dgm:pt>
    <dgm:pt modelId="{23FB4218-484F-48DF-B8AE-B43BB4D383FE}">
      <dgm:prSet/>
      <dgm:spPr/>
      <dgm:t>
        <a:bodyPr/>
        <a:lstStyle/>
        <a:p>
          <a:r>
            <a:rPr lang="en-US"/>
            <a:t>Maintain</a:t>
          </a:r>
        </a:p>
      </dgm:t>
    </dgm:pt>
    <dgm:pt modelId="{06DB5EDD-FFDF-4BA4-AD3A-7FF96B9DD735}" type="parTrans" cxnId="{43BD30BD-2372-4E21-903C-BC7C7EFD587B}">
      <dgm:prSet/>
      <dgm:spPr/>
      <dgm:t>
        <a:bodyPr/>
        <a:lstStyle/>
        <a:p>
          <a:endParaRPr lang="en-US"/>
        </a:p>
      </dgm:t>
    </dgm:pt>
    <dgm:pt modelId="{4784832E-6D98-45E5-8E40-FE674144D72A}" type="sibTrans" cxnId="{43BD30BD-2372-4E21-903C-BC7C7EFD587B}">
      <dgm:prSet/>
      <dgm:spPr/>
      <dgm:t>
        <a:bodyPr/>
        <a:lstStyle/>
        <a:p>
          <a:endParaRPr lang="en-US"/>
        </a:p>
      </dgm:t>
    </dgm:pt>
    <dgm:pt modelId="{DA73CB20-0119-46BE-B092-AB083E57BD2A}">
      <dgm:prSet/>
      <dgm:spPr/>
      <dgm:t>
        <a:bodyPr/>
        <a:lstStyle/>
        <a:p>
          <a:r>
            <a:rPr lang="en-US" b="1" dirty="0"/>
            <a:t>Maintain Consistent Messaging:</a:t>
          </a:r>
        </a:p>
      </dgm:t>
    </dgm:pt>
    <dgm:pt modelId="{7296840D-F17A-4CD0-9589-432BFDC67BFA}" type="parTrans" cxnId="{CC2F24D2-9446-4AB8-8FBC-B00161E87008}">
      <dgm:prSet/>
      <dgm:spPr/>
      <dgm:t>
        <a:bodyPr/>
        <a:lstStyle/>
        <a:p>
          <a:endParaRPr lang="en-US"/>
        </a:p>
      </dgm:t>
    </dgm:pt>
    <dgm:pt modelId="{1820BEE5-A0E0-4F55-B373-1F33D9FA9E83}" type="sibTrans" cxnId="{CC2F24D2-9446-4AB8-8FBC-B00161E87008}">
      <dgm:prSet/>
      <dgm:spPr/>
      <dgm:t>
        <a:bodyPr/>
        <a:lstStyle/>
        <a:p>
          <a:endParaRPr lang="en-US"/>
        </a:p>
      </dgm:t>
    </dgm:pt>
    <dgm:pt modelId="{317DC2EA-E192-44CC-953A-02E6834FFE7D}">
      <dgm:prSet/>
      <dgm:spPr/>
      <dgm:t>
        <a:bodyPr/>
        <a:lstStyle/>
        <a:p>
          <a:r>
            <a:rPr lang="en-US" dirty="0"/>
            <a:t>Ensure that all communication materials, including presentations, documents, and online content, convey a consistent message and align with the institution's OER goals and objectives.</a:t>
          </a:r>
        </a:p>
      </dgm:t>
    </dgm:pt>
    <dgm:pt modelId="{16E86EBA-7560-4F8B-916E-6190971BEF4A}" type="parTrans" cxnId="{F4CDD769-9904-4B97-AEF4-3630390917A4}">
      <dgm:prSet/>
      <dgm:spPr/>
      <dgm:t>
        <a:bodyPr/>
        <a:lstStyle/>
        <a:p>
          <a:endParaRPr lang="en-US"/>
        </a:p>
      </dgm:t>
    </dgm:pt>
    <dgm:pt modelId="{1398A2EC-A98E-4F0B-A919-676939D3D837}" type="sibTrans" cxnId="{F4CDD769-9904-4B97-AEF4-3630390917A4}">
      <dgm:prSet/>
      <dgm:spPr/>
      <dgm:t>
        <a:bodyPr/>
        <a:lstStyle/>
        <a:p>
          <a:endParaRPr lang="en-US"/>
        </a:p>
      </dgm:t>
    </dgm:pt>
    <dgm:pt modelId="{7A18BCD5-D69D-4766-B458-EA665DF595A9}">
      <dgm:prSet/>
      <dgm:spPr/>
      <dgm:t>
        <a:bodyPr/>
        <a:lstStyle/>
        <a:p>
          <a:r>
            <a:rPr lang="en-US" dirty="0"/>
            <a:t>Provide training or resources to help stakeholders communicate effectively about OER initiatives.</a:t>
          </a:r>
        </a:p>
      </dgm:t>
    </dgm:pt>
    <dgm:pt modelId="{51B1125B-D397-451C-9394-9D98C99CF4AC}" type="parTrans" cxnId="{9929EC61-DBA1-4F58-8B22-3B492CBB4145}">
      <dgm:prSet/>
      <dgm:spPr/>
      <dgm:t>
        <a:bodyPr/>
        <a:lstStyle/>
        <a:p>
          <a:endParaRPr lang="en-US"/>
        </a:p>
      </dgm:t>
    </dgm:pt>
    <dgm:pt modelId="{DFAA1F37-5C10-4341-A3D6-3613FABB06DB}" type="sibTrans" cxnId="{9929EC61-DBA1-4F58-8B22-3B492CBB4145}">
      <dgm:prSet/>
      <dgm:spPr/>
      <dgm:t>
        <a:bodyPr/>
        <a:lstStyle/>
        <a:p>
          <a:endParaRPr lang="en-US"/>
        </a:p>
      </dgm:t>
    </dgm:pt>
    <dgm:pt modelId="{7E4FCC52-4982-4848-ADAD-DFAD04EF74F4}">
      <dgm:prSet/>
      <dgm:spPr/>
      <dgm:t>
        <a:bodyPr/>
        <a:lstStyle/>
        <a:p>
          <a:r>
            <a:rPr lang="en-US"/>
            <a:t>Leverage</a:t>
          </a:r>
        </a:p>
      </dgm:t>
    </dgm:pt>
    <dgm:pt modelId="{22E16F56-24B3-4D1C-A80C-892BC2E15669}" type="parTrans" cxnId="{9862005F-378B-44F0-BB8C-2846313998C3}">
      <dgm:prSet/>
      <dgm:spPr/>
      <dgm:t>
        <a:bodyPr/>
        <a:lstStyle/>
        <a:p>
          <a:endParaRPr lang="en-US"/>
        </a:p>
      </dgm:t>
    </dgm:pt>
    <dgm:pt modelId="{06A4B335-396C-4B89-A156-1BEA79AD9243}" type="sibTrans" cxnId="{9862005F-378B-44F0-BB8C-2846313998C3}">
      <dgm:prSet/>
      <dgm:spPr/>
      <dgm:t>
        <a:bodyPr/>
        <a:lstStyle/>
        <a:p>
          <a:endParaRPr lang="en-US"/>
        </a:p>
      </dgm:t>
    </dgm:pt>
    <dgm:pt modelId="{03B0A3B9-1E73-44C0-B111-913C59BD9C33}">
      <dgm:prSet/>
      <dgm:spPr/>
      <dgm:t>
        <a:bodyPr/>
        <a:lstStyle/>
        <a:p>
          <a:r>
            <a:rPr lang="en-US" b="1" dirty="0"/>
            <a:t>Leverage Existing Communication Channels:</a:t>
          </a:r>
        </a:p>
      </dgm:t>
    </dgm:pt>
    <dgm:pt modelId="{9E3E84F1-3A73-4EAB-B68B-CDB9535D8DA4}" type="parTrans" cxnId="{A18A6561-510B-44B3-A375-B21E063AC8FF}">
      <dgm:prSet/>
      <dgm:spPr/>
      <dgm:t>
        <a:bodyPr/>
        <a:lstStyle/>
        <a:p>
          <a:endParaRPr lang="en-US"/>
        </a:p>
      </dgm:t>
    </dgm:pt>
    <dgm:pt modelId="{5DC11E94-E16B-49BB-85A8-EA4EEDF04BDB}" type="sibTrans" cxnId="{A18A6561-510B-44B3-A375-B21E063AC8FF}">
      <dgm:prSet/>
      <dgm:spPr/>
      <dgm:t>
        <a:bodyPr/>
        <a:lstStyle/>
        <a:p>
          <a:endParaRPr lang="en-US"/>
        </a:p>
      </dgm:t>
    </dgm:pt>
    <dgm:pt modelId="{E8F64FFC-C8DB-4EC7-A64D-22D81F920C28}">
      <dgm:prSet/>
      <dgm:spPr/>
      <dgm:t>
        <a:bodyPr/>
        <a:lstStyle/>
        <a:p>
          <a:r>
            <a:rPr lang="en-US" dirty="0"/>
            <a:t>Utilize existing communication channels within the institution, such as faculty meetings, staff newsletters, or student information portals, to disseminate OER-related updates.</a:t>
          </a:r>
        </a:p>
      </dgm:t>
    </dgm:pt>
    <dgm:pt modelId="{7AE9C9D8-E07F-4FA4-86A7-C8AE8BDB7C28}" type="parTrans" cxnId="{65F5C868-B218-4F3D-98AF-316F1D4D963C}">
      <dgm:prSet/>
      <dgm:spPr/>
      <dgm:t>
        <a:bodyPr/>
        <a:lstStyle/>
        <a:p>
          <a:endParaRPr lang="en-US"/>
        </a:p>
      </dgm:t>
    </dgm:pt>
    <dgm:pt modelId="{B98379DA-FA5E-4F8A-9D61-4B07CC738B0D}" type="sibTrans" cxnId="{65F5C868-B218-4F3D-98AF-316F1D4D963C}">
      <dgm:prSet/>
      <dgm:spPr/>
      <dgm:t>
        <a:bodyPr/>
        <a:lstStyle/>
        <a:p>
          <a:endParaRPr lang="en-US"/>
        </a:p>
      </dgm:t>
    </dgm:pt>
    <dgm:pt modelId="{22587652-3100-42AC-B4EE-C41047DAF75D}">
      <dgm:prSet/>
      <dgm:spPr/>
      <dgm:t>
        <a:bodyPr/>
        <a:lstStyle/>
        <a:p>
          <a:r>
            <a:rPr lang="en-US"/>
            <a:t>This can help integrate OER communication into the existing institutional communication ecosystem.</a:t>
          </a:r>
        </a:p>
      </dgm:t>
    </dgm:pt>
    <dgm:pt modelId="{35F74E1D-128C-4029-B34F-64D6D273FFC8}" type="parTrans" cxnId="{987AAE51-0806-46C6-8E95-03AAEF50279C}">
      <dgm:prSet/>
      <dgm:spPr/>
      <dgm:t>
        <a:bodyPr/>
        <a:lstStyle/>
        <a:p>
          <a:endParaRPr lang="en-US"/>
        </a:p>
      </dgm:t>
    </dgm:pt>
    <dgm:pt modelId="{7E4DDE44-990F-4BE4-8218-70F8031D20ED}" type="sibTrans" cxnId="{987AAE51-0806-46C6-8E95-03AAEF50279C}">
      <dgm:prSet/>
      <dgm:spPr/>
      <dgm:t>
        <a:bodyPr/>
        <a:lstStyle/>
        <a:p>
          <a:endParaRPr lang="en-US"/>
        </a:p>
      </dgm:t>
    </dgm:pt>
    <dgm:pt modelId="{B6C647F7-41D5-A448-BE19-24D07D5AABBA}" type="pres">
      <dgm:prSet presAssocID="{3EBFF4EC-0CE7-4F82-A06B-778CD3089341}" presName="Name0" presStyleCnt="0">
        <dgm:presLayoutVars>
          <dgm:dir/>
          <dgm:animLvl val="lvl"/>
          <dgm:resizeHandles val="exact"/>
        </dgm:presLayoutVars>
      </dgm:prSet>
      <dgm:spPr/>
    </dgm:pt>
    <dgm:pt modelId="{5B2CD61C-742A-8749-B3A5-7D9B70D9B059}" type="pres">
      <dgm:prSet presAssocID="{9301A527-2DF0-4EFF-AC3F-B16683FB64B9}" presName="composite" presStyleCnt="0"/>
      <dgm:spPr/>
    </dgm:pt>
    <dgm:pt modelId="{63967CA2-BE9C-1F47-ADE0-902AB702CB57}" type="pres">
      <dgm:prSet presAssocID="{9301A527-2DF0-4EFF-AC3F-B16683FB64B9}" presName="parTx" presStyleLbl="alignNode1" presStyleIdx="0" presStyleCnt="4">
        <dgm:presLayoutVars>
          <dgm:chMax val="0"/>
          <dgm:chPref val="0"/>
        </dgm:presLayoutVars>
      </dgm:prSet>
      <dgm:spPr/>
    </dgm:pt>
    <dgm:pt modelId="{9242BE7E-6E5A-9541-99C7-8B0C834532DD}" type="pres">
      <dgm:prSet presAssocID="{9301A527-2DF0-4EFF-AC3F-B16683FB64B9}" presName="desTx" presStyleLbl="alignAccFollowNode1" presStyleIdx="0" presStyleCnt="4" custLinFactNeighborX="477" custLinFactNeighborY="244">
        <dgm:presLayoutVars/>
      </dgm:prSet>
      <dgm:spPr/>
    </dgm:pt>
    <dgm:pt modelId="{D27EA5BC-D5AA-8449-9FCB-53B9F8F0D60D}" type="pres">
      <dgm:prSet presAssocID="{AB1A3467-03C8-4ADC-8EFB-775191F99E21}" presName="space" presStyleCnt="0"/>
      <dgm:spPr/>
    </dgm:pt>
    <dgm:pt modelId="{54C90859-75A2-8D49-9D52-ED229BBEC549}" type="pres">
      <dgm:prSet presAssocID="{3A27B6B9-2E4C-4D66-B00D-F342A6773769}" presName="composite" presStyleCnt="0"/>
      <dgm:spPr/>
    </dgm:pt>
    <dgm:pt modelId="{C3ACE9DB-C4FB-874F-873F-4F8F5FC05E9F}" type="pres">
      <dgm:prSet presAssocID="{3A27B6B9-2E4C-4D66-B00D-F342A6773769}" presName="parTx" presStyleLbl="alignNode1" presStyleIdx="1" presStyleCnt="4">
        <dgm:presLayoutVars>
          <dgm:chMax val="0"/>
          <dgm:chPref val="0"/>
        </dgm:presLayoutVars>
      </dgm:prSet>
      <dgm:spPr/>
    </dgm:pt>
    <dgm:pt modelId="{DD1F0281-401E-3347-B959-6E488DD0369F}" type="pres">
      <dgm:prSet presAssocID="{3A27B6B9-2E4C-4D66-B00D-F342A6773769}" presName="desTx" presStyleLbl="alignAccFollowNode1" presStyleIdx="1" presStyleCnt="4">
        <dgm:presLayoutVars/>
      </dgm:prSet>
      <dgm:spPr/>
    </dgm:pt>
    <dgm:pt modelId="{28DD57F8-7BC3-B34C-B8A1-EB50F4F319A7}" type="pres">
      <dgm:prSet presAssocID="{47C48F44-FB3B-427A-9C45-D1D0E78AC15A}" presName="space" presStyleCnt="0"/>
      <dgm:spPr/>
    </dgm:pt>
    <dgm:pt modelId="{8989E0CC-DEB1-E243-B99D-9B75CDA83F5C}" type="pres">
      <dgm:prSet presAssocID="{23FB4218-484F-48DF-B8AE-B43BB4D383FE}" presName="composite" presStyleCnt="0"/>
      <dgm:spPr/>
    </dgm:pt>
    <dgm:pt modelId="{C867091C-5846-DD4E-BAC2-F8C46692F181}" type="pres">
      <dgm:prSet presAssocID="{23FB4218-484F-48DF-B8AE-B43BB4D383FE}" presName="parTx" presStyleLbl="alignNode1" presStyleIdx="2" presStyleCnt="4">
        <dgm:presLayoutVars>
          <dgm:chMax val="0"/>
          <dgm:chPref val="0"/>
        </dgm:presLayoutVars>
      </dgm:prSet>
      <dgm:spPr/>
    </dgm:pt>
    <dgm:pt modelId="{D0342C3E-10F1-DE45-A920-E074A4A5DAB6}" type="pres">
      <dgm:prSet presAssocID="{23FB4218-484F-48DF-B8AE-B43BB4D383FE}" presName="desTx" presStyleLbl="alignAccFollowNode1" presStyleIdx="2" presStyleCnt="4">
        <dgm:presLayoutVars/>
      </dgm:prSet>
      <dgm:spPr/>
    </dgm:pt>
    <dgm:pt modelId="{83694D36-7391-8C44-87C3-916A5DF2EF33}" type="pres">
      <dgm:prSet presAssocID="{4784832E-6D98-45E5-8E40-FE674144D72A}" presName="space" presStyleCnt="0"/>
      <dgm:spPr/>
    </dgm:pt>
    <dgm:pt modelId="{79CB3C9F-1696-9940-AE03-E05B02AED53E}" type="pres">
      <dgm:prSet presAssocID="{7E4FCC52-4982-4848-ADAD-DFAD04EF74F4}" presName="composite" presStyleCnt="0"/>
      <dgm:spPr/>
    </dgm:pt>
    <dgm:pt modelId="{8C35413A-BDFD-9B41-B3F1-F066099C95F3}" type="pres">
      <dgm:prSet presAssocID="{7E4FCC52-4982-4848-ADAD-DFAD04EF74F4}" presName="parTx" presStyleLbl="alignNode1" presStyleIdx="3" presStyleCnt="4">
        <dgm:presLayoutVars>
          <dgm:chMax val="0"/>
          <dgm:chPref val="0"/>
        </dgm:presLayoutVars>
      </dgm:prSet>
      <dgm:spPr/>
    </dgm:pt>
    <dgm:pt modelId="{E421D702-1FEF-F74E-A545-2E453EB6CDB3}" type="pres">
      <dgm:prSet presAssocID="{7E4FCC52-4982-4848-ADAD-DFAD04EF74F4}" presName="desTx" presStyleLbl="alignAccFollowNode1" presStyleIdx="3" presStyleCnt="4">
        <dgm:presLayoutVars/>
      </dgm:prSet>
      <dgm:spPr/>
    </dgm:pt>
  </dgm:ptLst>
  <dgm:cxnLst>
    <dgm:cxn modelId="{7401D507-F0FD-F24B-8D75-0E2943A37C49}" type="presOf" srcId="{3A27B6B9-2E4C-4D66-B00D-F342A6773769}" destId="{C3ACE9DB-C4FB-874F-873F-4F8F5FC05E9F}" srcOrd="0" destOrd="0" presId="urn:microsoft.com/office/officeart/2016/7/layout/ChevronBlockProcess"/>
    <dgm:cxn modelId="{7BC84F16-B3FA-A948-9430-7BCC0AC5C23C}" type="presOf" srcId="{5AD0FB09-DD97-499D-ACD6-2E10623D3C0B}" destId="{DD1F0281-401E-3347-B959-6E488DD0369F}" srcOrd="0" destOrd="0" presId="urn:microsoft.com/office/officeart/2016/7/layout/ChevronBlockProcess"/>
    <dgm:cxn modelId="{D3E6681B-62B8-4B4B-B45B-F31C3F24AF95}" type="presOf" srcId="{22587652-3100-42AC-B4EE-C41047DAF75D}" destId="{E421D702-1FEF-F74E-A545-2E453EB6CDB3}" srcOrd="0" destOrd="2" presId="urn:microsoft.com/office/officeart/2016/7/layout/ChevronBlockProcess"/>
    <dgm:cxn modelId="{FB37102C-7DC2-47FB-8E59-48E0476A4153}" srcId="{5AD0FB09-DD97-499D-ACD6-2E10623D3C0B}" destId="{02B80F9E-8CF6-4A2E-86B5-9567EC6FC66E}" srcOrd="1" destOrd="0" parTransId="{7E1A44CE-9C54-41DE-A1E7-5FF9CEAC9708}" sibTransId="{833E33E7-0131-43EE-A754-189880E97FC0}"/>
    <dgm:cxn modelId="{FF20792E-DE0E-234C-B594-62D0E478720B}" type="presOf" srcId="{A06A5B34-88E4-485A-8FD8-CC48ED402563}" destId="{9242BE7E-6E5A-9541-99C7-8B0C834532DD}" srcOrd="0" destOrd="0" presId="urn:microsoft.com/office/officeart/2016/7/layout/ChevronBlockProcess"/>
    <dgm:cxn modelId="{2D863738-B3E7-E448-A96C-03E869D343E1}" type="presOf" srcId="{19377D0C-656B-4A2D-A272-E28D2921574A}" destId="{9242BE7E-6E5A-9541-99C7-8B0C834532DD}" srcOrd="0" destOrd="2" presId="urn:microsoft.com/office/officeart/2016/7/layout/ChevronBlockProcess"/>
    <dgm:cxn modelId="{BF424641-BC82-3F45-A4E8-9B9CCD941261}" type="presOf" srcId="{FD84BD34-5595-47C8-A6A6-1B71AD4119B5}" destId="{DD1F0281-401E-3347-B959-6E488DD0369F}" srcOrd="0" destOrd="1" presId="urn:microsoft.com/office/officeart/2016/7/layout/ChevronBlockProcess"/>
    <dgm:cxn modelId="{558D294C-F792-BD45-AE3F-632CD39AB96F}" type="presOf" srcId="{317DC2EA-E192-44CC-953A-02E6834FFE7D}" destId="{D0342C3E-10F1-DE45-A920-E074A4A5DAB6}" srcOrd="0" destOrd="1" presId="urn:microsoft.com/office/officeart/2016/7/layout/ChevronBlockProcess"/>
    <dgm:cxn modelId="{987AAE51-0806-46C6-8E95-03AAEF50279C}" srcId="{03B0A3B9-1E73-44C0-B111-913C59BD9C33}" destId="{22587652-3100-42AC-B4EE-C41047DAF75D}" srcOrd="1" destOrd="0" parTransId="{35F74E1D-128C-4029-B34F-64D6D273FFC8}" sibTransId="{7E4DDE44-990F-4BE4-8218-70F8031D20ED}"/>
    <dgm:cxn modelId="{50C1E251-D85C-4F32-A20D-A62884BCD025}" srcId="{3A27B6B9-2E4C-4D66-B00D-F342A6773769}" destId="{5AD0FB09-DD97-499D-ACD6-2E10623D3C0B}" srcOrd="0" destOrd="0" parTransId="{DAEA45FB-CB25-4045-AE33-266FA941E726}" sibTransId="{77316FFA-0363-44D3-A6DC-A613D1AB2D77}"/>
    <dgm:cxn modelId="{82BBA95C-D98D-4AE3-8844-B8481FDABDB0}" srcId="{3EBFF4EC-0CE7-4F82-A06B-778CD3089341}" destId="{3A27B6B9-2E4C-4D66-B00D-F342A6773769}" srcOrd="1" destOrd="0" parTransId="{CD1D63B0-B93F-4178-9664-3FA9318B4A1D}" sibTransId="{47C48F44-FB3B-427A-9C45-D1D0E78AC15A}"/>
    <dgm:cxn modelId="{9862005F-378B-44F0-BB8C-2846313998C3}" srcId="{3EBFF4EC-0CE7-4F82-A06B-778CD3089341}" destId="{7E4FCC52-4982-4848-ADAD-DFAD04EF74F4}" srcOrd="3" destOrd="0" parTransId="{22E16F56-24B3-4D1C-A80C-892BC2E15669}" sibTransId="{06A4B335-396C-4B89-A156-1BEA79AD9243}"/>
    <dgm:cxn modelId="{A18A6561-510B-44B3-A375-B21E063AC8FF}" srcId="{7E4FCC52-4982-4848-ADAD-DFAD04EF74F4}" destId="{03B0A3B9-1E73-44C0-B111-913C59BD9C33}" srcOrd="0" destOrd="0" parTransId="{9E3E84F1-3A73-4EAB-B68B-CDB9535D8DA4}" sibTransId="{5DC11E94-E16B-49BB-85A8-EA4EEDF04BDB}"/>
    <dgm:cxn modelId="{9929EC61-DBA1-4F58-8B22-3B492CBB4145}" srcId="{DA73CB20-0119-46BE-B092-AB083E57BD2A}" destId="{7A18BCD5-D69D-4766-B458-EA665DF595A9}" srcOrd="1" destOrd="0" parTransId="{51B1125B-D397-451C-9394-9D98C99CF4AC}" sibTransId="{DFAA1F37-5C10-4341-A3D6-3613FABB06DB}"/>
    <dgm:cxn modelId="{65F5C868-B218-4F3D-98AF-316F1D4D963C}" srcId="{03B0A3B9-1E73-44C0-B111-913C59BD9C33}" destId="{E8F64FFC-C8DB-4EC7-A64D-22D81F920C28}" srcOrd="0" destOrd="0" parTransId="{7AE9C9D8-E07F-4FA4-86A7-C8AE8BDB7C28}" sibTransId="{B98379DA-FA5E-4F8A-9D61-4B07CC738B0D}"/>
    <dgm:cxn modelId="{F4CDD769-9904-4B97-AEF4-3630390917A4}" srcId="{DA73CB20-0119-46BE-B092-AB083E57BD2A}" destId="{317DC2EA-E192-44CC-953A-02E6834FFE7D}" srcOrd="0" destOrd="0" parTransId="{16E86EBA-7560-4F8B-916E-6190971BEF4A}" sibTransId="{1398A2EC-A98E-4F0B-A919-676939D3D837}"/>
    <dgm:cxn modelId="{8A61D97B-2CA8-584B-A19A-E0796FE3AA73}" type="presOf" srcId="{7E4FCC52-4982-4848-ADAD-DFAD04EF74F4}" destId="{8C35413A-BDFD-9B41-B3F1-F066099C95F3}" srcOrd="0" destOrd="0" presId="urn:microsoft.com/office/officeart/2016/7/layout/ChevronBlockProcess"/>
    <dgm:cxn modelId="{7DF58180-21B6-440C-82F5-B81D2B6D39D9}" srcId="{5AD0FB09-DD97-499D-ACD6-2E10623D3C0B}" destId="{FD84BD34-5595-47C8-A6A6-1B71AD4119B5}" srcOrd="0" destOrd="0" parTransId="{34869028-5B71-42CE-9E6B-C8A3CA75D6D2}" sibTransId="{C5006313-DFA2-41CC-9A7B-08AA8534B28D}"/>
    <dgm:cxn modelId="{FDD53D81-500A-4500-BDB5-81C50AD322CA}" srcId="{A06A5B34-88E4-485A-8FD8-CC48ED402563}" destId="{3EC3AFE4-75AE-4100-9BDA-9C80EE30C899}" srcOrd="0" destOrd="0" parTransId="{D929372D-1B16-452E-8789-F7DDA64C447F}" sibTransId="{E60663BF-CD8A-4373-8ABB-4653CAA70D8D}"/>
    <dgm:cxn modelId="{C2DAFD8B-39AD-6E4A-BC26-9676AE900BC5}" type="presOf" srcId="{3EC3AFE4-75AE-4100-9BDA-9C80EE30C899}" destId="{9242BE7E-6E5A-9541-99C7-8B0C834532DD}" srcOrd="0" destOrd="1" presId="urn:microsoft.com/office/officeart/2016/7/layout/ChevronBlockProcess"/>
    <dgm:cxn modelId="{0112E49E-9B1C-BA48-A274-49F44B87036C}" type="presOf" srcId="{9301A527-2DF0-4EFF-AC3F-B16683FB64B9}" destId="{63967CA2-BE9C-1F47-ADE0-902AB702CB57}" srcOrd="0" destOrd="0" presId="urn:microsoft.com/office/officeart/2016/7/layout/ChevronBlockProcess"/>
    <dgm:cxn modelId="{FC6B8DAE-6123-DB46-BE60-95A37E179E8D}" type="presOf" srcId="{7A18BCD5-D69D-4766-B458-EA665DF595A9}" destId="{D0342C3E-10F1-DE45-A920-E074A4A5DAB6}" srcOrd="0" destOrd="2" presId="urn:microsoft.com/office/officeart/2016/7/layout/ChevronBlockProcess"/>
    <dgm:cxn modelId="{F53181BA-C17A-AD45-943D-090A255D5C84}" type="presOf" srcId="{23FB4218-484F-48DF-B8AE-B43BB4D383FE}" destId="{C867091C-5846-DD4E-BAC2-F8C46692F181}" srcOrd="0" destOrd="0" presId="urn:microsoft.com/office/officeart/2016/7/layout/ChevronBlockProcess"/>
    <dgm:cxn modelId="{43BD30BD-2372-4E21-903C-BC7C7EFD587B}" srcId="{3EBFF4EC-0CE7-4F82-A06B-778CD3089341}" destId="{23FB4218-484F-48DF-B8AE-B43BB4D383FE}" srcOrd="2" destOrd="0" parTransId="{06DB5EDD-FFDF-4BA4-AD3A-7FF96B9DD735}" sibTransId="{4784832E-6D98-45E5-8E40-FE674144D72A}"/>
    <dgm:cxn modelId="{CC2F24D2-9446-4AB8-8FBC-B00161E87008}" srcId="{23FB4218-484F-48DF-B8AE-B43BB4D383FE}" destId="{DA73CB20-0119-46BE-B092-AB083E57BD2A}" srcOrd="0" destOrd="0" parTransId="{7296840D-F17A-4CD0-9589-432BFDC67BFA}" sibTransId="{1820BEE5-A0E0-4F55-B373-1F33D9FA9E83}"/>
    <dgm:cxn modelId="{52B41FD3-0B32-4952-99B4-0E60648F42F5}" srcId="{A06A5B34-88E4-485A-8FD8-CC48ED402563}" destId="{19377D0C-656B-4A2D-A272-E28D2921574A}" srcOrd="1" destOrd="0" parTransId="{E19DA0A0-A7C8-4CD9-911D-484D8CB01366}" sibTransId="{72E1D325-66F9-4D52-9545-FF188F80509E}"/>
    <dgm:cxn modelId="{513BA9D6-A50F-3C44-BC51-E9093D2BFC26}" type="presOf" srcId="{03B0A3B9-1E73-44C0-B111-913C59BD9C33}" destId="{E421D702-1FEF-F74E-A545-2E453EB6CDB3}" srcOrd="0" destOrd="0" presId="urn:microsoft.com/office/officeart/2016/7/layout/ChevronBlockProcess"/>
    <dgm:cxn modelId="{C827F0E1-B1F8-5946-BA49-3B5403B16895}" type="presOf" srcId="{DA73CB20-0119-46BE-B092-AB083E57BD2A}" destId="{D0342C3E-10F1-DE45-A920-E074A4A5DAB6}" srcOrd="0" destOrd="0" presId="urn:microsoft.com/office/officeart/2016/7/layout/ChevronBlockProcess"/>
    <dgm:cxn modelId="{A2B108ED-2CA5-4480-A3BD-C2F13AA83374}" srcId="{9301A527-2DF0-4EFF-AC3F-B16683FB64B9}" destId="{A06A5B34-88E4-485A-8FD8-CC48ED402563}" srcOrd="0" destOrd="0" parTransId="{4FA78CC3-2096-4915-B910-55C4DE16DD2B}" sibTransId="{B6A0602F-EE2C-42A6-9A51-AACD7751317D}"/>
    <dgm:cxn modelId="{CFDA1FEF-979E-E445-A1C0-DA490537F483}" type="presOf" srcId="{02B80F9E-8CF6-4A2E-86B5-9567EC6FC66E}" destId="{DD1F0281-401E-3347-B959-6E488DD0369F}" srcOrd="0" destOrd="2" presId="urn:microsoft.com/office/officeart/2016/7/layout/ChevronBlockProcess"/>
    <dgm:cxn modelId="{04F6F5F0-0CD6-6E42-A221-B2B5CF4B75AE}" type="presOf" srcId="{E8F64FFC-C8DB-4EC7-A64D-22D81F920C28}" destId="{E421D702-1FEF-F74E-A545-2E453EB6CDB3}" srcOrd="0" destOrd="1" presId="urn:microsoft.com/office/officeart/2016/7/layout/ChevronBlockProcess"/>
    <dgm:cxn modelId="{7E3449F3-4AF2-E24C-98E5-CAE9916A9F76}" type="presOf" srcId="{3EBFF4EC-0CE7-4F82-A06B-778CD3089341}" destId="{B6C647F7-41D5-A448-BE19-24D07D5AABBA}" srcOrd="0" destOrd="0" presId="urn:microsoft.com/office/officeart/2016/7/layout/ChevronBlockProcess"/>
    <dgm:cxn modelId="{56EEA3F3-AF05-4F71-9F38-C5B8244835D5}" srcId="{3EBFF4EC-0CE7-4F82-A06B-778CD3089341}" destId="{9301A527-2DF0-4EFF-AC3F-B16683FB64B9}" srcOrd="0" destOrd="0" parTransId="{D0FAF77A-155B-4661-B5D8-4C447E4D1BDF}" sibTransId="{AB1A3467-03C8-4ADC-8EFB-775191F99E21}"/>
    <dgm:cxn modelId="{03200542-C3DB-7547-B872-105F33B0670B}" type="presParOf" srcId="{B6C647F7-41D5-A448-BE19-24D07D5AABBA}" destId="{5B2CD61C-742A-8749-B3A5-7D9B70D9B059}" srcOrd="0" destOrd="0" presId="urn:microsoft.com/office/officeart/2016/7/layout/ChevronBlockProcess"/>
    <dgm:cxn modelId="{54EC1F9B-D171-A942-9925-B178BDE41C6C}" type="presParOf" srcId="{5B2CD61C-742A-8749-B3A5-7D9B70D9B059}" destId="{63967CA2-BE9C-1F47-ADE0-902AB702CB57}" srcOrd="0" destOrd="0" presId="urn:microsoft.com/office/officeart/2016/7/layout/ChevronBlockProcess"/>
    <dgm:cxn modelId="{119E6037-866C-4B47-BBEB-C5460E980DBE}" type="presParOf" srcId="{5B2CD61C-742A-8749-B3A5-7D9B70D9B059}" destId="{9242BE7E-6E5A-9541-99C7-8B0C834532DD}" srcOrd="1" destOrd="0" presId="urn:microsoft.com/office/officeart/2016/7/layout/ChevronBlockProcess"/>
    <dgm:cxn modelId="{C5983843-B7B5-404A-9E77-F6917F2FB150}" type="presParOf" srcId="{B6C647F7-41D5-A448-BE19-24D07D5AABBA}" destId="{D27EA5BC-D5AA-8449-9FCB-53B9F8F0D60D}" srcOrd="1" destOrd="0" presId="urn:microsoft.com/office/officeart/2016/7/layout/ChevronBlockProcess"/>
    <dgm:cxn modelId="{2B659207-3276-7A4D-B1A1-81B5023AC59F}" type="presParOf" srcId="{B6C647F7-41D5-A448-BE19-24D07D5AABBA}" destId="{54C90859-75A2-8D49-9D52-ED229BBEC549}" srcOrd="2" destOrd="0" presId="urn:microsoft.com/office/officeart/2016/7/layout/ChevronBlockProcess"/>
    <dgm:cxn modelId="{1CB6D981-6470-6741-AB57-1A02A31B6764}" type="presParOf" srcId="{54C90859-75A2-8D49-9D52-ED229BBEC549}" destId="{C3ACE9DB-C4FB-874F-873F-4F8F5FC05E9F}" srcOrd="0" destOrd="0" presId="urn:microsoft.com/office/officeart/2016/7/layout/ChevronBlockProcess"/>
    <dgm:cxn modelId="{EECEFC0F-12F6-3640-B51D-65E822DB5A37}" type="presParOf" srcId="{54C90859-75A2-8D49-9D52-ED229BBEC549}" destId="{DD1F0281-401E-3347-B959-6E488DD0369F}" srcOrd="1" destOrd="0" presId="urn:microsoft.com/office/officeart/2016/7/layout/ChevronBlockProcess"/>
    <dgm:cxn modelId="{A6FE4C4E-407F-894D-91E6-6BAC14405FDB}" type="presParOf" srcId="{B6C647F7-41D5-A448-BE19-24D07D5AABBA}" destId="{28DD57F8-7BC3-B34C-B8A1-EB50F4F319A7}" srcOrd="3" destOrd="0" presId="urn:microsoft.com/office/officeart/2016/7/layout/ChevronBlockProcess"/>
    <dgm:cxn modelId="{448F48D4-0016-9247-B958-519AC1EA29E9}" type="presParOf" srcId="{B6C647F7-41D5-A448-BE19-24D07D5AABBA}" destId="{8989E0CC-DEB1-E243-B99D-9B75CDA83F5C}" srcOrd="4" destOrd="0" presId="urn:microsoft.com/office/officeart/2016/7/layout/ChevronBlockProcess"/>
    <dgm:cxn modelId="{FD98550A-988C-A747-8D83-4ECF9D870FFC}" type="presParOf" srcId="{8989E0CC-DEB1-E243-B99D-9B75CDA83F5C}" destId="{C867091C-5846-DD4E-BAC2-F8C46692F181}" srcOrd="0" destOrd="0" presId="urn:microsoft.com/office/officeart/2016/7/layout/ChevronBlockProcess"/>
    <dgm:cxn modelId="{A722BD1A-33AE-5A44-900D-851C6C9690AD}" type="presParOf" srcId="{8989E0CC-DEB1-E243-B99D-9B75CDA83F5C}" destId="{D0342C3E-10F1-DE45-A920-E074A4A5DAB6}" srcOrd="1" destOrd="0" presId="urn:microsoft.com/office/officeart/2016/7/layout/ChevronBlockProcess"/>
    <dgm:cxn modelId="{F01E43F5-A595-8A46-B375-85B4981ED540}" type="presParOf" srcId="{B6C647F7-41D5-A448-BE19-24D07D5AABBA}" destId="{83694D36-7391-8C44-87C3-916A5DF2EF33}" srcOrd="5" destOrd="0" presId="urn:microsoft.com/office/officeart/2016/7/layout/ChevronBlockProcess"/>
    <dgm:cxn modelId="{49AF44B7-F737-A947-888F-37324F39C046}" type="presParOf" srcId="{B6C647F7-41D5-A448-BE19-24D07D5AABBA}" destId="{79CB3C9F-1696-9940-AE03-E05B02AED53E}" srcOrd="6" destOrd="0" presId="urn:microsoft.com/office/officeart/2016/7/layout/ChevronBlockProcess"/>
    <dgm:cxn modelId="{8A1C0B4F-9E0F-FB46-BA35-E7E76B0D757A}" type="presParOf" srcId="{79CB3C9F-1696-9940-AE03-E05B02AED53E}" destId="{8C35413A-BDFD-9B41-B3F1-F066099C95F3}" srcOrd="0" destOrd="0" presId="urn:microsoft.com/office/officeart/2016/7/layout/ChevronBlockProcess"/>
    <dgm:cxn modelId="{A509407D-7DD1-C64A-B7E2-BEBF367799BF}" type="presParOf" srcId="{79CB3C9F-1696-9940-AE03-E05B02AED53E}" destId="{E421D702-1FEF-F74E-A545-2E453EB6CDB3}" srcOrd="1" destOrd="0" presId="urn:microsoft.com/office/officeart/2016/7/layout/Chevron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C231D3E-D554-4E87-A5EE-DC0EBE552E54}" type="doc">
      <dgm:prSet loTypeId="urn:microsoft.com/office/officeart/2005/8/layout/list1" loCatId="list" qsTypeId="urn:microsoft.com/office/officeart/2005/8/quickstyle/simple3" qsCatId="simple" csTypeId="urn:microsoft.com/office/officeart/2005/8/colors/accent5_2" csCatId="accent5"/>
      <dgm:spPr/>
      <dgm:t>
        <a:bodyPr/>
        <a:lstStyle/>
        <a:p>
          <a:endParaRPr lang="en-US"/>
        </a:p>
      </dgm:t>
    </dgm:pt>
    <dgm:pt modelId="{BB56A860-73C2-4EBF-A899-1E5922175B91}">
      <dgm:prSet/>
      <dgm:spPr/>
      <dgm:t>
        <a:bodyPr/>
        <a:lstStyle/>
        <a:p>
          <a:r>
            <a:rPr lang="en-US" b="1"/>
            <a:t>Stakeholder Surveys and Interviews:</a:t>
          </a:r>
          <a:endParaRPr lang="en-US"/>
        </a:p>
      </dgm:t>
    </dgm:pt>
    <dgm:pt modelId="{FE29F7A3-E464-42FE-B65D-0B183273AF5E}" type="parTrans" cxnId="{B1DB7220-F0C4-4023-B2ED-3D6DF4D84D0C}">
      <dgm:prSet/>
      <dgm:spPr/>
      <dgm:t>
        <a:bodyPr/>
        <a:lstStyle/>
        <a:p>
          <a:endParaRPr lang="en-US"/>
        </a:p>
      </dgm:t>
    </dgm:pt>
    <dgm:pt modelId="{46AB3CCC-34BC-4C4A-933F-211FFCD10B41}" type="sibTrans" cxnId="{B1DB7220-F0C4-4023-B2ED-3D6DF4D84D0C}">
      <dgm:prSet/>
      <dgm:spPr/>
      <dgm:t>
        <a:bodyPr/>
        <a:lstStyle/>
        <a:p>
          <a:endParaRPr lang="en-US"/>
        </a:p>
      </dgm:t>
    </dgm:pt>
    <dgm:pt modelId="{1E544E4B-E17C-4944-8E4B-8CD78732053E}">
      <dgm:prSet/>
      <dgm:spPr/>
      <dgm:t>
        <a:bodyPr/>
        <a:lstStyle/>
        <a:p>
          <a:r>
            <a:rPr lang="en-US"/>
            <a:t>Conduct surveys and interviews with key stakeholders, including faculty, staff, and students, to gauge their awareness, attitudes, and level of engagement with OER.</a:t>
          </a:r>
        </a:p>
      </dgm:t>
    </dgm:pt>
    <dgm:pt modelId="{26556247-78DE-4170-B00E-184EE7AA85AA}" type="parTrans" cxnId="{8563602D-3533-4AA1-BA4F-841268526B3C}">
      <dgm:prSet/>
      <dgm:spPr/>
      <dgm:t>
        <a:bodyPr/>
        <a:lstStyle/>
        <a:p>
          <a:endParaRPr lang="en-US"/>
        </a:p>
      </dgm:t>
    </dgm:pt>
    <dgm:pt modelId="{14982BEA-DD79-439A-99BB-58B68BB59F7E}" type="sibTrans" cxnId="{8563602D-3533-4AA1-BA4F-841268526B3C}">
      <dgm:prSet/>
      <dgm:spPr/>
      <dgm:t>
        <a:bodyPr/>
        <a:lstStyle/>
        <a:p>
          <a:endParaRPr lang="en-US"/>
        </a:p>
      </dgm:t>
    </dgm:pt>
    <dgm:pt modelId="{5F4EFC4A-4A2D-4D60-A170-47C30E1339A7}">
      <dgm:prSet/>
      <dgm:spPr/>
      <dgm:t>
        <a:bodyPr/>
        <a:lstStyle/>
        <a:p>
          <a:r>
            <a:rPr lang="en-US"/>
            <a:t>Gather information about their current usage of OER, any barriers or challenges they face, and their perceived needs for support.</a:t>
          </a:r>
        </a:p>
      </dgm:t>
    </dgm:pt>
    <dgm:pt modelId="{00D18441-2534-4359-9AB5-9A053A7D2FC8}" type="parTrans" cxnId="{02D0F9A5-50BC-435E-83B5-A012159F9D6E}">
      <dgm:prSet/>
      <dgm:spPr/>
      <dgm:t>
        <a:bodyPr/>
        <a:lstStyle/>
        <a:p>
          <a:endParaRPr lang="en-US"/>
        </a:p>
      </dgm:t>
    </dgm:pt>
    <dgm:pt modelId="{B58ED604-64D6-43DC-8DDB-46193ED6C6C1}" type="sibTrans" cxnId="{02D0F9A5-50BC-435E-83B5-A012159F9D6E}">
      <dgm:prSet/>
      <dgm:spPr/>
      <dgm:t>
        <a:bodyPr/>
        <a:lstStyle/>
        <a:p>
          <a:endParaRPr lang="en-US"/>
        </a:p>
      </dgm:t>
    </dgm:pt>
    <dgm:pt modelId="{F5273E47-BD14-43B6-9FD9-E927F638254C}">
      <dgm:prSet/>
      <dgm:spPr/>
      <dgm:t>
        <a:bodyPr/>
        <a:lstStyle/>
        <a:p>
          <a:r>
            <a:rPr lang="en-US" b="1"/>
            <a:t>Environmental Scan:</a:t>
          </a:r>
          <a:endParaRPr lang="en-US"/>
        </a:p>
      </dgm:t>
    </dgm:pt>
    <dgm:pt modelId="{0EDD84CB-E044-4B72-B712-7FDA4F9EECF1}" type="parTrans" cxnId="{41FB1DE9-1ED6-48DB-9F84-04274809278F}">
      <dgm:prSet/>
      <dgm:spPr/>
      <dgm:t>
        <a:bodyPr/>
        <a:lstStyle/>
        <a:p>
          <a:endParaRPr lang="en-US"/>
        </a:p>
      </dgm:t>
    </dgm:pt>
    <dgm:pt modelId="{86D42B31-CA45-4A8E-A35B-1ECB0676D8A6}" type="sibTrans" cxnId="{41FB1DE9-1ED6-48DB-9F84-04274809278F}">
      <dgm:prSet/>
      <dgm:spPr/>
      <dgm:t>
        <a:bodyPr/>
        <a:lstStyle/>
        <a:p>
          <a:endParaRPr lang="en-US"/>
        </a:p>
      </dgm:t>
    </dgm:pt>
    <dgm:pt modelId="{E44044C4-61DF-4A5D-B19F-07AD76525287}">
      <dgm:prSet/>
      <dgm:spPr/>
      <dgm:t>
        <a:bodyPr/>
        <a:lstStyle/>
        <a:p>
          <a:r>
            <a:rPr lang="en-US"/>
            <a:t>Perform an environmental scan to understand the institution's existing infrastructure, policies, and resources related to OER.</a:t>
          </a:r>
        </a:p>
      </dgm:t>
    </dgm:pt>
    <dgm:pt modelId="{80C52D7B-2B07-49D7-B9FB-D1745BF5F4DF}" type="parTrans" cxnId="{175231C6-4CD6-4210-BC02-A7BFF710D477}">
      <dgm:prSet/>
      <dgm:spPr/>
      <dgm:t>
        <a:bodyPr/>
        <a:lstStyle/>
        <a:p>
          <a:endParaRPr lang="en-US"/>
        </a:p>
      </dgm:t>
    </dgm:pt>
    <dgm:pt modelId="{719E3649-AA04-4E1B-86D7-13A5ABFC1A0F}" type="sibTrans" cxnId="{175231C6-4CD6-4210-BC02-A7BFF710D477}">
      <dgm:prSet/>
      <dgm:spPr/>
      <dgm:t>
        <a:bodyPr/>
        <a:lstStyle/>
        <a:p>
          <a:endParaRPr lang="en-US"/>
        </a:p>
      </dgm:t>
    </dgm:pt>
    <dgm:pt modelId="{8CB2E360-0523-4D6B-849B-C0B14F53F748}">
      <dgm:prSet/>
      <dgm:spPr/>
      <dgm:t>
        <a:bodyPr/>
        <a:lstStyle/>
        <a:p>
          <a:r>
            <a:rPr lang="en-US"/>
            <a:t>Assess the availability of technical platforms, content repositories, faculty development programs, and any other OER-related initiatives.</a:t>
          </a:r>
        </a:p>
      </dgm:t>
    </dgm:pt>
    <dgm:pt modelId="{26EDBCE8-442F-4FEA-9253-7A10553916A3}" type="parTrans" cxnId="{528A8E61-962C-4855-9C9B-A8DDDFE4DCFF}">
      <dgm:prSet/>
      <dgm:spPr/>
      <dgm:t>
        <a:bodyPr/>
        <a:lstStyle/>
        <a:p>
          <a:endParaRPr lang="en-US"/>
        </a:p>
      </dgm:t>
    </dgm:pt>
    <dgm:pt modelId="{A9B49726-925D-403A-95A4-DE3409F226E5}" type="sibTrans" cxnId="{528A8E61-962C-4855-9C9B-A8DDDFE4DCFF}">
      <dgm:prSet/>
      <dgm:spPr/>
      <dgm:t>
        <a:bodyPr/>
        <a:lstStyle/>
        <a:p>
          <a:endParaRPr lang="en-US"/>
        </a:p>
      </dgm:t>
    </dgm:pt>
    <dgm:pt modelId="{227846BA-3F23-42DC-9CDF-6E97FA7D9BA4}">
      <dgm:prSet/>
      <dgm:spPr/>
      <dgm:t>
        <a:bodyPr/>
        <a:lstStyle/>
        <a:p>
          <a:r>
            <a:rPr lang="en-US" b="1"/>
            <a:t>Readiness Assessment Framework:</a:t>
          </a:r>
          <a:endParaRPr lang="en-US"/>
        </a:p>
      </dgm:t>
    </dgm:pt>
    <dgm:pt modelId="{696FB985-D29D-4CDC-961B-569BE1026FF1}" type="parTrans" cxnId="{6A3336EF-CF9B-4E78-9310-C219F247758B}">
      <dgm:prSet/>
      <dgm:spPr/>
      <dgm:t>
        <a:bodyPr/>
        <a:lstStyle/>
        <a:p>
          <a:endParaRPr lang="en-US"/>
        </a:p>
      </dgm:t>
    </dgm:pt>
    <dgm:pt modelId="{D5008D87-F253-43DF-8332-FD9A5D37DDA2}" type="sibTrans" cxnId="{6A3336EF-CF9B-4E78-9310-C219F247758B}">
      <dgm:prSet/>
      <dgm:spPr/>
      <dgm:t>
        <a:bodyPr/>
        <a:lstStyle/>
        <a:p>
          <a:endParaRPr lang="en-US"/>
        </a:p>
      </dgm:t>
    </dgm:pt>
    <dgm:pt modelId="{916FFE45-C865-4F5F-B70C-179743729506}">
      <dgm:prSet/>
      <dgm:spPr/>
      <dgm:t>
        <a:bodyPr/>
        <a:lstStyle/>
        <a:p>
          <a:r>
            <a:rPr lang="en-US"/>
            <a:t>Develop or adapt a readiness assessment framework that covers various dimensions of OER implementation, such as leadership support, faculty engagement, content availability, and technical capacity.</a:t>
          </a:r>
        </a:p>
      </dgm:t>
    </dgm:pt>
    <dgm:pt modelId="{7E352722-869D-4105-A35A-EE83A93F97A1}" type="parTrans" cxnId="{5DD49CD0-0755-413B-9EEE-7AB6C929A2B1}">
      <dgm:prSet/>
      <dgm:spPr/>
      <dgm:t>
        <a:bodyPr/>
        <a:lstStyle/>
        <a:p>
          <a:endParaRPr lang="en-US"/>
        </a:p>
      </dgm:t>
    </dgm:pt>
    <dgm:pt modelId="{6EACD0EC-4F2A-4918-8538-630554C8E9F6}" type="sibTrans" cxnId="{5DD49CD0-0755-413B-9EEE-7AB6C929A2B1}">
      <dgm:prSet/>
      <dgm:spPr/>
      <dgm:t>
        <a:bodyPr/>
        <a:lstStyle/>
        <a:p>
          <a:endParaRPr lang="en-US"/>
        </a:p>
      </dgm:t>
    </dgm:pt>
    <dgm:pt modelId="{3F681150-F8AF-43DC-A8DD-05ED83EC5954}">
      <dgm:prSet/>
      <dgm:spPr/>
      <dgm:t>
        <a:bodyPr/>
        <a:lstStyle/>
        <a:p>
          <a:r>
            <a:rPr lang="en-US"/>
            <a:t>Use this framework to evaluate the institution's current state and identify areas that require more attention or support.</a:t>
          </a:r>
        </a:p>
      </dgm:t>
    </dgm:pt>
    <dgm:pt modelId="{4F864C98-C552-4A57-A294-B95A18C49450}" type="parTrans" cxnId="{A4F89E41-2703-46B7-97F7-2DAFFF49309B}">
      <dgm:prSet/>
      <dgm:spPr/>
      <dgm:t>
        <a:bodyPr/>
        <a:lstStyle/>
        <a:p>
          <a:endParaRPr lang="en-US"/>
        </a:p>
      </dgm:t>
    </dgm:pt>
    <dgm:pt modelId="{E3A66789-EF21-45F7-9B47-91C17F0E1A81}" type="sibTrans" cxnId="{A4F89E41-2703-46B7-97F7-2DAFFF49309B}">
      <dgm:prSet/>
      <dgm:spPr/>
      <dgm:t>
        <a:bodyPr/>
        <a:lstStyle/>
        <a:p>
          <a:endParaRPr lang="en-US"/>
        </a:p>
      </dgm:t>
    </dgm:pt>
    <dgm:pt modelId="{50B54C18-B313-4B41-B1C0-F849D2957A0C}" type="pres">
      <dgm:prSet presAssocID="{CC231D3E-D554-4E87-A5EE-DC0EBE552E54}" presName="linear" presStyleCnt="0">
        <dgm:presLayoutVars>
          <dgm:dir/>
          <dgm:animLvl val="lvl"/>
          <dgm:resizeHandles val="exact"/>
        </dgm:presLayoutVars>
      </dgm:prSet>
      <dgm:spPr/>
    </dgm:pt>
    <dgm:pt modelId="{900042B2-3DDE-B141-88D9-EF4BDB3060A2}" type="pres">
      <dgm:prSet presAssocID="{BB56A860-73C2-4EBF-A899-1E5922175B91}" presName="parentLin" presStyleCnt="0"/>
      <dgm:spPr/>
    </dgm:pt>
    <dgm:pt modelId="{11C663D7-73CB-BC4A-8682-47CB866D27AB}" type="pres">
      <dgm:prSet presAssocID="{BB56A860-73C2-4EBF-A899-1E5922175B91}" presName="parentLeftMargin" presStyleLbl="node1" presStyleIdx="0" presStyleCnt="3"/>
      <dgm:spPr/>
    </dgm:pt>
    <dgm:pt modelId="{38397E76-1D8A-9245-BF53-5693ABC07621}" type="pres">
      <dgm:prSet presAssocID="{BB56A860-73C2-4EBF-A899-1E5922175B91}" presName="parentText" presStyleLbl="node1" presStyleIdx="0" presStyleCnt="3">
        <dgm:presLayoutVars>
          <dgm:chMax val="0"/>
          <dgm:bulletEnabled val="1"/>
        </dgm:presLayoutVars>
      </dgm:prSet>
      <dgm:spPr/>
    </dgm:pt>
    <dgm:pt modelId="{FE13D4BF-118E-A44C-A584-B95F3F96E847}" type="pres">
      <dgm:prSet presAssocID="{BB56A860-73C2-4EBF-A899-1E5922175B91}" presName="negativeSpace" presStyleCnt="0"/>
      <dgm:spPr/>
    </dgm:pt>
    <dgm:pt modelId="{1B8F5639-6B8F-194D-B297-123C9C33ABFB}" type="pres">
      <dgm:prSet presAssocID="{BB56A860-73C2-4EBF-A899-1E5922175B91}" presName="childText" presStyleLbl="conFgAcc1" presStyleIdx="0" presStyleCnt="3">
        <dgm:presLayoutVars>
          <dgm:bulletEnabled val="1"/>
        </dgm:presLayoutVars>
      </dgm:prSet>
      <dgm:spPr/>
    </dgm:pt>
    <dgm:pt modelId="{D8DF2867-EEDB-B047-B621-6090A93ACBA8}" type="pres">
      <dgm:prSet presAssocID="{46AB3CCC-34BC-4C4A-933F-211FFCD10B41}" presName="spaceBetweenRectangles" presStyleCnt="0"/>
      <dgm:spPr/>
    </dgm:pt>
    <dgm:pt modelId="{BD847237-6052-5646-BC54-2C6C43A3E4CC}" type="pres">
      <dgm:prSet presAssocID="{F5273E47-BD14-43B6-9FD9-E927F638254C}" presName="parentLin" presStyleCnt="0"/>
      <dgm:spPr/>
    </dgm:pt>
    <dgm:pt modelId="{F613D9EF-80C4-0F48-A4B9-C4B1B3F43CF9}" type="pres">
      <dgm:prSet presAssocID="{F5273E47-BD14-43B6-9FD9-E927F638254C}" presName="parentLeftMargin" presStyleLbl="node1" presStyleIdx="0" presStyleCnt="3"/>
      <dgm:spPr/>
    </dgm:pt>
    <dgm:pt modelId="{4D035ED9-5C07-174D-A1A7-868010487033}" type="pres">
      <dgm:prSet presAssocID="{F5273E47-BD14-43B6-9FD9-E927F638254C}" presName="parentText" presStyleLbl="node1" presStyleIdx="1" presStyleCnt="3">
        <dgm:presLayoutVars>
          <dgm:chMax val="0"/>
          <dgm:bulletEnabled val="1"/>
        </dgm:presLayoutVars>
      </dgm:prSet>
      <dgm:spPr/>
    </dgm:pt>
    <dgm:pt modelId="{35DC4882-E4CE-0540-B989-2FF685B30C67}" type="pres">
      <dgm:prSet presAssocID="{F5273E47-BD14-43B6-9FD9-E927F638254C}" presName="negativeSpace" presStyleCnt="0"/>
      <dgm:spPr/>
    </dgm:pt>
    <dgm:pt modelId="{82F8C78B-ACC1-584B-B7A7-1D8F3DB5CEB6}" type="pres">
      <dgm:prSet presAssocID="{F5273E47-BD14-43B6-9FD9-E927F638254C}" presName="childText" presStyleLbl="conFgAcc1" presStyleIdx="1" presStyleCnt="3">
        <dgm:presLayoutVars>
          <dgm:bulletEnabled val="1"/>
        </dgm:presLayoutVars>
      </dgm:prSet>
      <dgm:spPr/>
    </dgm:pt>
    <dgm:pt modelId="{BE1C7FB4-E35B-1848-9FBB-B46386EC8795}" type="pres">
      <dgm:prSet presAssocID="{86D42B31-CA45-4A8E-A35B-1ECB0676D8A6}" presName="spaceBetweenRectangles" presStyleCnt="0"/>
      <dgm:spPr/>
    </dgm:pt>
    <dgm:pt modelId="{85D181E8-C669-D94C-9D70-DA7CB2FAEE95}" type="pres">
      <dgm:prSet presAssocID="{227846BA-3F23-42DC-9CDF-6E97FA7D9BA4}" presName="parentLin" presStyleCnt="0"/>
      <dgm:spPr/>
    </dgm:pt>
    <dgm:pt modelId="{39171805-4690-E249-A58C-6F81E5FE5199}" type="pres">
      <dgm:prSet presAssocID="{227846BA-3F23-42DC-9CDF-6E97FA7D9BA4}" presName="parentLeftMargin" presStyleLbl="node1" presStyleIdx="1" presStyleCnt="3"/>
      <dgm:spPr/>
    </dgm:pt>
    <dgm:pt modelId="{E3901AA0-1459-5F43-8EA8-DF0AB4CC3FC8}" type="pres">
      <dgm:prSet presAssocID="{227846BA-3F23-42DC-9CDF-6E97FA7D9BA4}" presName="parentText" presStyleLbl="node1" presStyleIdx="2" presStyleCnt="3">
        <dgm:presLayoutVars>
          <dgm:chMax val="0"/>
          <dgm:bulletEnabled val="1"/>
        </dgm:presLayoutVars>
      </dgm:prSet>
      <dgm:spPr/>
    </dgm:pt>
    <dgm:pt modelId="{69E7C0E9-B494-E54A-82BF-908C77E43FEC}" type="pres">
      <dgm:prSet presAssocID="{227846BA-3F23-42DC-9CDF-6E97FA7D9BA4}" presName="negativeSpace" presStyleCnt="0"/>
      <dgm:spPr/>
    </dgm:pt>
    <dgm:pt modelId="{0B48F4BF-F5AA-D740-91BC-C88A6214032F}" type="pres">
      <dgm:prSet presAssocID="{227846BA-3F23-42DC-9CDF-6E97FA7D9BA4}" presName="childText" presStyleLbl="conFgAcc1" presStyleIdx="2" presStyleCnt="3">
        <dgm:presLayoutVars>
          <dgm:bulletEnabled val="1"/>
        </dgm:presLayoutVars>
      </dgm:prSet>
      <dgm:spPr/>
    </dgm:pt>
  </dgm:ptLst>
  <dgm:cxnLst>
    <dgm:cxn modelId="{19574F02-B72A-014C-A8AC-7E8BFE3590DB}" type="presOf" srcId="{227846BA-3F23-42DC-9CDF-6E97FA7D9BA4}" destId="{39171805-4690-E249-A58C-6F81E5FE5199}" srcOrd="0" destOrd="0" presId="urn:microsoft.com/office/officeart/2005/8/layout/list1"/>
    <dgm:cxn modelId="{B1DB7220-F0C4-4023-B2ED-3D6DF4D84D0C}" srcId="{CC231D3E-D554-4E87-A5EE-DC0EBE552E54}" destId="{BB56A860-73C2-4EBF-A899-1E5922175B91}" srcOrd="0" destOrd="0" parTransId="{FE29F7A3-E464-42FE-B65D-0B183273AF5E}" sibTransId="{46AB3CCC-34BC-4C4A-933F-211FFCD10B41}"/>
    <dgm:cxn modelId="{8563602D-3533-4AA1-BA4F-841268526B3C}" srcId="{BB56A860-73C2-4EBF-A899-1E5922175B91}" destId="{1E544E4B-E17C-4944-8E4B-8CD78732053E}" srcOrd="0" destOrd="0" parTransId="{26556247-78DE-4170-B00E-184EE7AA85AA}" sibTransId="{14982BEA-DD79-439A-99BB-58B68BB59F7E}"/>
    <dgm:cxn modelId="{0B92303A-9E88-2A40-8500-85DBE2676A1B}" type="presOf" srcId="{BB56A860-73C2-4EBF-A899-1E5922175B91}" destId="{38397E76-1D8A-9245-BF53-5693ABC07621}" srcOrd="1" destOrd="0" presId="urn:microsoft.com/office/officeart/2005/8/layout/list1"/>
    <dgm:cxn modelId="{4EFF523C-D725-8646-8356-4E43924C0585}" type="presOf" srcId="{916FFE45-C865-4F5F-B70C-179743729506}" destId="{0B48F4BF-F5AA-D740-91BC-C88A6214032F}" srcOrd="0" destOrd="0" presId="urn:microsoft.com/office/officeart/2005/8/layout/list1"/>
    <dgm:cxn modelId="{A4F89E41-2703-46B7-97F7-2DAFFF49309B}" srcId="{227846BA-3F23-42DC-9CDF-6E97FA7D9BA4}" destId="{3F681150-F8AF-43DC-A8DD-05ED83EC5954}" srcOrd="1" destOrd="0" parTransId="{4F864C98-C552-4A57-A294-B95A18C49450}" sibTransId="{E3A66789-EF21-45F7-9B47-91C17F0E1A81}"/>
    <dgm:cxn modelId="{E69A1E47-CD8C-A148-A110-3F2E070118CF}" type="presOf" srcId="{F5273E47-BD14-43B6-9FD9-E927F638254C}" destId="{F613D9EF-80C4-0F48-A4B9-C4B1B3F43CF9}" srcOrd="0" destOrd="0" presId="urn:microsoft.com/office/officeart/2005/8/layout/list1"/>
    <dgm:cxn modelId="{528A8E61-962C-4855-9C9B-A8DDDFE4DCFF}" srcId="{F5273E47-BD14-43B6-9FD9-E927F638254C}" destId="{8CB2E360-0523-4D6B-849B-C0B14F53F748}" srcOrd="1" destOrd="0" parTransId="{26EDBCE8-442F-4FEA-9253-7A10553916A3}" sibTransId="{A9B49726-925D-403A-95A4-DE3409F226E5}"/>
    <dgm:cxn modelId="{A89E6A77-7B51-2840-A9C1-DFFE7529F20E}" type="presOf" srcId="{E44044C4-61DF-4A5D-B19F-07AD76525287}" destId="{82F8C78B-ACC1-584B-B7A7-1D8F3DB5CEB6}" srcOrd="0" destOrd="0" presId="urn:microsoft.com/office/officeart/2005/8/layout/list1"/>
    <dgm:cxn modelId="{CC478F94-049B-ED49-96A2-8432E2646D6F}" type="presOf" srcId="{227846BA-3F23-42DC-9CDF-6E97FA7D9BA4}" destId="{E3901AA0-1459-5F43-8EA8-DF0AB4CC3FC8}" srcOrd="1" destOrd="0" presId="urn:microsoft.com/office/officeart/2005/8/layout/list1"/>
    <dgm:cxn modelId="{02D0F9A5-50BC-435E-83B5-A012159F9D6E}" srcId="{BB56A860-73C2-4EBF-A899-1E5922175B91}" destId="{5F4EFC4A-4A2D-4D60-A170-47C30E1339A7}" srcOrd="1" destOrd="0" parTransId="{00D18441-2534-4359-9AB5-9A053A7D2FC8}" sibTransId="{B58ED604-64D6-43DC-8DDB-46193ED6C6C1}"/>
    <dgm:cxn modelId="{5CE545AA-708F-764D-B560-C6230AC775F5}" type="presOf" srcId="{BB56A860-73C2-4EBF-A899-1E5922175B91}" destId="{11C663D7-73CB-BC4A-8682-47CB866D27AB}" srcOrd="0" destOrd="0" presId="urn:microsoft.com/office/officeart/2005/8/layout/list1"/>
    <dgm:cxn modelId="{D683B7AB-963F-1D4C-8618-8E2325D13427}" type="presOf" srcId="{CC231D3E-D554-4E87-A5EE-DC0EBE552E54}" destId="{50B54C18-B313-4B41-B1C0-F849D2957A0C}" srcOrd="0" destOrd="0" presId="urn:microsoft.com/office/officeart/2005/8/layout/list1"/>
    <dgm:cxn modelId="{BBF79FBD-347C-6643-9710-BB687D0F22D5}" type="presOf" srcId="{5F4EFC4A-4A2D-4D60-A170-47C30E1339A7}" destId="{1B8F5639-6B8F-194D-B297-123C9C33ABFB}" srcOrd="0" destOrd="1" presId="urn:microsoft.com/office/officeart/2005/8/layout/list1"/>
    <dgm:cxn modelId="{175231C6-4CD6-4210-BC02-A7BFF710D477}" srcId="{F5273E47-BD14-43B6-9FD9-E927F638254C}" destId="{E44044C4-61DF-4A5D-B19F-07AD76525287}" srcOrd="0" destOrd="0" parTransId="{80C52D7B-2B07-49D7-B9FB-D1745BF5F4DF}" sibTransId="{719E3649-AA04-4E1B-86D7-13A5ABFC1A0F}"/>
    <dgm:cxn modelId="{2C9B3ACB-D8E6-A640-966E-D85EA6E15B21}" type="presOf" srcId="{3F681150-F8AF-43DC-A8DD-05ED83EC5954}" destId="{0B48F4BF-F5AA-D740-91BC-C88A6214032F}" srcOrd="0" destOrd="1" presId="urn:microsoft.com/office/officeart/2005/8/layout/list1"/>
    <dgm:cxn modelId="{5DD49CD0-0755-413B-9EEE-7AB6C929A2B1}" srcId="{227846BA-3F23-42DC-9CDF-6E97FA7D9BA4}" destId="{916FFE45-C865-4F5F-B70C-179743729506}" srcOrd="0" destOrd="0" parTransId="{7E352722-869D-4105-A35A-EE83A93F97A1}" sibTransId="{6EACD0EC-4F2A-4918-8538-630554C8E9F6}"/>
    <dgm:cxn modelId="{154B20D7-C428-9244-90DB-9F394646AAAA}" type="presOf" srcId="{1E544E4B-E17C-4944-8E4B-8CD78732053E}" destId="{1B8F5639-6B8F-194D-B297-123C9C33ABFB}" srcOrd="0" destOrd="0" presId="urn:microsoft.com/office/officeart/2005/8/layout/list1"/>
    <dgm:cxn modelId="{F678D2DF-6034-9B40-9500-C0C46E040A7A}" type="presOf" srcId="{8CB2E360-0523-4D6B-849B-C0B14F53F748}" destId="{82F8C78B-ACC1-584B-B7A7-1D8F3DB5CEB6}" srcOrd="0" destOrd="1" presId="urn:microsoft.com/office/officeart/2005/8/layout/list1"/>
    <dgm:cxn modelId="{41FB1DE9-1ED6-48DB-9F84-04274809278F}" srcId="{CC231D3E-D554-4E87-A5EE-DC0EBE552E54}" destId="{F5273E47-BD14-43B6-9FD9-E927F638254C}" srcOrd="1" destOrd="0" parTransId="{0EDD84CB-E044-4B72-B712-7FDA4F9EECF1}" sibTransId="{86D42B31-CA45-4A8E-A35B-1ECB0676D8A6}"/>
    <dgm:cxn modelId="{6A3336EF-CF9B-4E78-9310-C219F247758B}" srcId="{CC231D3E-D554-4E87-A5EE-DC0EBE552E54}" destId="{227846BA-3F23-42DC-9CDF-6E97FA7D9BA4}" srcOrd="2" destOrd="0" parTransId="{696FB985-D29D-4CDC-961B-569BE1026FF1}" sibTransId="{D5008D87-F253-43DF-8332-FD9A5D37DDA2}"/>
    <dgm:cxn modelId="{72EBBBFC-2B76-2447-9D02-049CC66AF70D}" type="presOf" srcId="{F5273E47-BD14-43B6-9FD9-E927F638254C}" destId="{4D035ED9-5C07-174D-A1A7-868010487033}" srcOrd="1" destOrd="0" presId="urn:microsoft.com/office/officeart/2005/8/layout/list1"/>
    <dgm:cxn modelId="{7D834A3A-0078-BE40-A2C7-1EC5CB96925F}" type="presParOf" srcId="{50B54C18-B313-4B41-B1C0-F849D2957A0C}" destId="{900042B2-3DDE-B141-88D9-EF4BDB3060A2}" srcOrd="0" destOrd="0" presId="urn:microsoft.com/office/officeart/2005/8/layout/list1"/>
    <dgm:cxn modelId="{7F393C22-816D-6F4B-86CD-D98A5C9DD34A}" type="presParOf" srcId="{900042B2-3DDE-B141-88D9-EF4BDB3060A2}" destId="{11C663D7-73CB-BC4A-8682-47CB866D27AB}" srcOrd="0" destOrd="0" presId="urn:microsoft.com/office/officeart/2005/8/layout/list1"/>
    <dgm:cxn modelId="{42EFBD22-3ACD-DF42-946F-183F4FC6E759}" type="presParOf" srcId="{900042B2-3DDE-B141-88D9-EF4BDB3060A2}" destId="{38397E76-1D8A-9245-BF53-5693ABC07621}" srcOrd="1" destOrd="0" presId="urn:microsoft.com/office/officeart/2005/8/layout/list1"/>
    <dgm:cxn modelId="{D89D4305-A4B9-BB43-AA9C-BD3A38A2CA67}" type="presParOf" srcId="{50B54C18-B313-4B41-B1C0-F849D2957A0C}" destId="{FE13D4BF-118E-A44C-A584-B95F3F96E847}" srcOrd="1" destOrd="0" presId="urn:microsoft.com/office/officeart/2005/8/layout/list1"/>
    <dgm:cxn modelId="{264466F0-D62F-744C-AC4C-3ADD6C3E4E21}" type="presParOf" srcId="{50B54C18-B313-4B41-B1C0-F849D2957A0C}" destId="{1B8F5639-6B8F-194D-B297-123C9C33ABFB}" srcOrd="2" destOrd="0" presId="urn:microsoft.com/office/officeart/2005/8/layout/list1"/>
    <dgm:cxn modelId="{AA584FB1-BB88-5A41-9E55-583910576357}" type="presParOf" srcId="{50B54C18-B313-4B41-B1C0-F849D2957A0C}" destId="{D8DF2867-EEDB-B047-B621-6090A93ACBA8}" srcOrd="3" destOrd="0" presId="urn:microsoft.com/office/officeart/2005/8/layout/list1"/>
    <dgm:cxn modelId="{AC982371-7EBA-3443-9DC5-7709C395D5B9}" type="presParOf" srcId="{50B54C18-B313-4B41-B1C0-F849D2957A0C}" destId="{BD847237-6052-5646-BC54-2C6C43A3E4CC}" srcOrd="4" destOrd="0" presId="urn:microsoft.com/office/officeart/2005/8/layout/list1"/>
    <dgm:cxn modelId="{7252D904-0DFE-1946-B82E-B97AAF7A8DE7}" type="presParOf" srcId="{BD847237-6052-5646-BC54-2C6C43A3E4CC}" destId="{F613D9EF-80C4-0F48-A4B9-C4B1B3F43CF9}" srcOrd="0" destOrd="0" presId="urn:microsoft.com/office/officeart/2005/8/layout/list1"/>
    <dgm:cxn modelId="{CBB7466E-ED84-C247-A838-B50B7305B8DE}" type="presParOf" srcId="{BD847237-6052-5646-BC54-2C6C43A3E4CC}" destId="{4D035ED9-5C07-174D-A1A7-868010487033}" srcOrd="1" destOrd="0" presId="urn:microsoft.com/office/officeart/2005/8/layout/list1"/>
    <dgm:cxn modelId="{3595CB23-BFFF-0543-BA95-496D68E03335}" type="presParOf" srcId="{50B54C18-B313-4B41-B1C0-F849D2957A0C}" destId="{35DC4882-E4CE-0540-B989-2FF685B30C67}" srcOrd="5" destOrd="0" presId="urn:microsoft.com/office/officeart/2005/8/layout/list1"/>
    <dgm:cxn modelId="{C2016A82-EC47-6840-BDAF-F168559528AF}" type="presParOf" srcId="{50B54C18-B313-4B41-B1C0-F849D2957A0C}" destId="{82F8C78B-ACC1-584B-B7A7-1D8F3DB5CEB6}" srcOrd="6" destOrd="0" presId="urn:microsoft.com/office/officeart/2005/8/layout/list1"/>
    <dgm:cxn modelId="{40F901DC-05AA-C84B-B19A-7A6B645FEF7E}" type="presParOf" srcId="{50B54C18-B313-4B41-B1C0-F849D2957A0C}" destId="{BE1C7FB4-E35B-1848-9FBB-B46386EC8795}" srcOrd="7" destOrd="0" presId="urn:microsoft.com/office/officeart/2005/8/layout/list1"/>
    <dgm:cxn modelId="{694A58AF-9640-FB49-82B4-514058EEA55B}" type="presParOf" srcId="{50B54C18-B313-4B41-B1C0-F849D2957A0C}" destId="{85D181E8-C669-D94C-9D70-DA7CB2FAEE95}" srcOrd="8" destOrd="0" presId="urn:microsoft.com/office/officeart/2005/8/layout/list1"/>
    <dgm:cxn modelId="{508538A8-4771-FF4B-BF04-431730805F8F}" type="presParOf" srcId="{85D181E8-C669-D94C-9D70-DA7CB2FAEE95}" destId="{39171805-4690-E249-A58C-6F81E5FE5199}" srcOrd="0" destOrd="0" presId="urn:microsoft.com/office/officeart/2005/8/layout/list1"/>
    <dgm:cxn modelId="{9FC6F61E-8525-3141-B17E-38661261039C}" type="presParOf" srcId="{85D181E8-C669-D94C-9D70-DA7CB2FAEE95}" destId="{E3901AA0-1459-5F43-8EA8-DF0AB4CC3FC8}" srcOrd="1" destOrd="0" presId="urn:microsoft.com/office/officeart/2005/8/layout/list1"/>
    <dgm:cxn modelId="{2E8D1F83-6010-AE40-A9A7-40B9F474D347}" type="presParOf" srcId="{50B54C18-B313-4B41-B1C0-F849D2957A0C}" destId="{69E7C0E9-B494-E54A-82BF-908C77E43FEC}" srcOrd="9" destOrd="0" presId="urn:microsoft.com/office/officeart/2005/8/layout/list1"/>
    <dgm:cxn modelId="{EC9CB8F1-2ED0-D54B-B541-1970A8F860D8}" type="presParOf" srcId="{50B54C18-B313-4B41-B1C0-F849D2957A0C}" destId="{0B48F4BF-F5AA-D740-91BC-C88A6214032F}"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93E07C5-5A94-4457-873D-2AB65F4F3C52}" type="doc">
      <dgm:prSet loTypeId="urn:microsoft.com/office/officeart/2005/8/layout/list1" loCatId="list" qsTypeId="urn:microsoft.com/office/officeart/2005/8/quickstyle/simple3" qsCatId="simple" csTypeId="urn:microsoft.com/office/officeart/2005/8/colors/accent5_2" csCatId="accent5"/>
      <dgm:spPr/>
      <dgm:t>
        <a:bodyPr/>
        <a:lstStyle/>
        <a:p>
          <a:endParaRPr lang="en-US"/>
        </a:p>
      </dgm:t>
    </dgm:pt>
    <dgm:pt modelId="{D95374A5-CE1A-492F-A62F-83F3A1A0DB92}">
      <dgm:prSet/>
      <dgm:spPr/>
      <dgm:t>
        <a:bodyPr/>
        <a:lstStyle/>
        <a:p>
          <a:r>
            <a:rPr lang="en-US" b="1"/>
            <a:t>Maturity Model Analysis:</a:t>
          </a:r>
          <a:endParaRPr lang="en-US"/>
        </a:p>
      </dgm:t>
    </dgm:pt>
    <dgm:pt modelId="{11AD53DF-6099-462A-916B-BA2717F5DE0B}" type="parTrans" cxnId="{8C1D12DD-14EF-4752-AA59-DB1039AC50D0}">
      <dgm:prSet/>
      <dgm:spPr/>
      <dgm:t>
        <a:bodyPr/>
        <a:lstStyle/>
        <a:p>
          <a:endParaRPr lang="en-US"/>
        </a:p>
      </dgm:t>
    </dgm:pt>
    <dgm:pt modelId="{9105F8C7-4076-422C-910C-3FEECDDDD29F}" type="sibTrans" cxnId="{8C1D12DD-14EF-4752-AA59-DB1039AC50D0}">
      <dgm:prSet/>
      <dgm:spPr/>
      <dgm:t>
        <a:bodyPr/>
        <a:lstStyle/>
        <a:p>
          <a:endParaRPr lang="en-US"/>
        </a:p>
      </dgm:t>
    </dgm:pt>
    <dgm:pt modelId="{4C5ADEF1-4544-4369-BD6C-05EADE77403C}">
      <dgm:prSet/>
      <dgm:spPr/>
      <dgm:t>
        <a:bodyPr/>
        <a:lstStyle/>
        <a:p>
          <a:r>
            <a:rPr lang="en-US"/>
            <a:t>Utilize a maturity model approach to assess the institution's level of OER adoption and implementation.</a:t>
          </a:r>
        </a:p>
      </dgm:t>
    </dgm:pt>
    <dgm:pt modelId="{E6D68EE0-AFBB-4151-A392-DF32C9C38156}" type="parTrans" cxnId="{FF2EF6EA-5F42-441E-BAA7-36FB786B239B}">
      <dgm:prSet/>
      <dgm:spPr/>
      <dgm:t>
        <a:bodyPr/>
        <a:lstStyle/>
        <a:p>
          <a:endParaRPr lang="en-US"/>
        </a:p>
      </dgm:t>
    </dgm:pt>
    <dgm:pt modelId="{A92CBB2C-0733-4A63-A0F5-27B439943FC5}" type="sibTrans" cxnId="{FF2EF6EA-5F42-441E-BAA7-36FB786B239B}">
      <dgm:prSet/>
      <dgm:spPr/>
      <dgm:t>
        <a:bodyPr/>
        <a:lstStyle/>
        <a:p>
          <a:endParaRPr lang="en-US"/>
        </a:p>
      </dgm:t>
    </dgm:pt>
    <dgm:pt modelId="{8458520B-57AE-4C19-A412-A81BBE8D5170}">
      <dgm:prSet/>
      <dgm:spPr/>
      <dgm:t>
        <a:bodyPr/>
        <a:lstStyle/>
        <a:p>
          <a:r>
            <a:rPr lang="en-US"/>
            <a:t>This can help identify the current stage of the institution (e.g., awareness, exploration, adoption, or institutionalization) and inform the necessary next steps.</a:t>
          </a:r>
        </a:p>
      </dgm:t>
    </dgm:pt>
    <dgm:pt modelId="{A9AB1237-309F-4756-9FEA-E7AC10E2D655}" type="parTrans" cxnId="{6A0834E0-D10D-4096-8E56-D804E52E45B9}">
      <dgm:prSet/>
      <dgm:spPr/>
      <dgm:t>
        <a:bodyPr/>
        <a:lstStyle/>
        <a:p>
          <a:endParaRPr lang="en-US"/>
        </a:p>
      </dgm:t>
    </dgm:pt>
    <dgm:pt modelId="{99CFD11E-FDAF-47CE-805E-C6828FE2E3AE}" type="sibTrans" cxnId="{6A0834E0-D10D-4096-8E56-D804E52E45B9}">
      <dgm:prSet/>
      <dgm:spPr/>
      <dgm:t>
        <a:bodyPr/>
        <a:lstStyle/>
        <a:p>
          <a:endParaRPr lang="en-US"/>
        </a:p>
      </dgm:t>
    </dgm:pt>
    <dgm:pt modelId="{44572366-1ABA-4DC9-A9A1-4AE96D6FF7D7}">
      <dgm:prSet/>
      <dgm:spPr/>
      <dgm:t>
        <a:bodyPr/>
        <a:lstStyle/>
        <a:p>
          <a:r>
            <a:rPr lang="en-US" b="1"/>
            <a:t>Gap Analysis:</a:t>
          </a:r>
          <a:endParaRPr lang="en-US"/>
        </a:p>
      </dgm:t>
    </dgm:pt>
    <dgm:pt modelId="{EF767321-E12E-48C8-91C6-3A3A01DA6C1B}" type="parTrans" cxnId="{9C63692A-F0EF-44ED-AD25-511A879D1BF2}">
      <dgm:prSet/>
      <dgm:spPr/>
      <dgm:t>
        <a:bodyPr/>
        <a:lstStyle/>
        <a:p>
          <a:endParaRPr lang="en-US"/>
        </a:p>
      </dgm:t>
    </dgm:pt>
    <dgm:pt modelId="{0E45ACEE-27AF-4255-92E6-2D113A52F7C8}" type="sibTrans" cxnId="{9C63692A-F0EF-44ED-AD25-511A879D1BF2}">
      <dgm:prSet/>
      <dgm:spPr/>
      <dgm:t>
        <a:bodyPr/>
        <a:lstStyle/>
        <a:p>
          <a:endParaRPr lang="en-US"/>
        </a:p>
      </dgm:t>
    </dgm:pt>
    <dgm:pt modelId="{DDE09035-E3A8-4DDD-8341-298DDFFBFC35}">
      <dgm:prSet/>
      <dgm:spPr/>
      <dgm:t>
        <a:bodyPr/>
        <a:lstStyle/>
        <a:p>
          <a:r>
            <a:rPr lang="en-US" dirty="0"/>
            <a:t>Conduct a gap analysis to identify the discrepancies between the desired state of OER implementation and the current state.</a:t>
          </a:r>
        </a:p>
      </dgm:t>
    </dgm:pt>
    <dgm:pt modelId="{AAA8E83D-BFBC-4C20-82DE-0471356B554D}" type="parTrans" cxnId="{CB9BA060-0C96-4513-BD8A-A7865359C14E}">
      <dgm:prSet/>
      <dgm:spPr/>
      <dgm:t>
        <a:bodyPr/>
        <a:lstStyle/>
        <a:p>
          <a:endParaRPr lang="en-US"/>
        </a:p>
      </dgm:t>
    </dgm:pt>
    <dgm:pt modelId="{84C1CAEA-C0C4-4773-8220-0448FB29EC29}" type="sibTrans" cxnId="{CB9BA060-0C96-4513-BD8A-A7865359C14E}">
      <dgm:prSet/>
      <dgm:spPr/>
      <dgm:t>
        <a:bodyPr/>
        <a:lstStyle/>
        <a:p>
          <a:endParaRPr lang="en-US"/>
        </a:p>
      </dgm:t>
    </dgm:pt>
    <dgm:pt modelId="{3485886C-1782-4EFB-A3ED-8C312CC6AD1D}">
      <dgm:prSet/>
      <dgm:spPr/>
      <dgm:t>
        <a:bodyPr/>
        <a:lstStyle/>
        <a:p>
          <a:r>
            <a:rPr lang="en-US"/>
            <a:t>This analysis can help prioritize the areas that need the most support, such as professional development, content curation, or technical infrastructure.</a:t>
          </a:r>
        </a:p>
      </dgm:t>
    </dgm:pt>
    <dgm:pt modelId="{ABC78035-B3E7-48D2-B09B-D27D756BD4C6}" type="parTrans" cxnId="{A1A15616-1F9F-4DF2-8F46-F30B61D7963D}">
      <dgm:prSet/>
      <dgm:spPr/>
      <dgm:t>
        <a:bodyPr/>
        <a:lstStyle/>
        <a:p>
          <a:endParaRPr lang="en-US"/>
        </a:p>
      </dgm:t>
    </dgm:pt>
    <dgm:pt modelId="{8E6ACD65-DAD4-413F-9F1E-1ACFA9BBA028}" type="sibTrans" cxnId="{A1A15616-1F9F-4DF2-8F46-F30B61D7963D}">
      <dgm:prSet/>
      <dgm:spPr/>
      <dgm:t>
        <a:bodyPr/>
        <a:lstStyle/>
        <a:p>
          <a:endParaRPr lang="en-US"/>
        </a:p>
      </dgm:t>
    </dgm:pt>
    <dgm:pt modelId="{0DA7DDC0-9072-43FB-A55F-3CBA7FF3FF84}">
      <dgm:prSet/>
      <dgm:spPr/>
      <dgm:t>
        <a:bodyPr/>
        <a:lstStyle/>
        <a:p>
          <a:r>
            <a:rPr lang="en-US" b="1"/>
            <a:t>Pilot Programs and Feedback Loops:</a:t>
          </a:r>
          <a:endParaRPr lang="en-US"/>
        </a:p>
      </dgm:t>
    </dgm:pt>
    <dgm:pt modelId="{F698045E-5B0A-483D-9A7B-B7AADF0A470D}" type="parTrans" cxnId="{FE3B4DA9-6FD8-4E59-97EF-2C7FC8BC3889}">
      <dgm:prSet/>
      <dgm:spPr/>
      <dgm:t>
        <a:bodyPr/>
        <a:lstStyle/>
        <a:p>
          <a:endParaRPr lang="en-US"/>
        </a:p>
      </dgm:t>
    </dgm:pt>
    <dgm:pt modelId="{285242FC-8C49-453E-968E-8EBD2C51F5A4}" type="sibTrans" cxnId="{FE3B4DA9-6FD8-4E59-97EF-2C7FC8BC3889}">
      <dgm:prSet/>
      <dgm:spPr/>
      <dgm:t>
        <a:bodyPr/>
        <a:lstStyle/>
        <a:p>
          <a:endParaRPr lang="en-US"/>
        </a:p>
      </dgm:t>
    </dgm:pt>
    <dgm:pt modelId="{F1DBA9CD-C4D3-48ED-97ED-960118647A19}">
      <dgm:prSet/>
      <dgm:spPr/>
      <dgm:t>
        <a:bodyPr/>
        <a:lstStyle/>
        <a:p>
          <a:r>
            <a:rPr lang="en-US"/>
            <a:t>Implement pilot OER initiatives in specific departments or courses to gather real-world feedback and insights.</a:t>
          </a:r>
        </a:p>
      </dgm:t>
    </dgm:pt>
    <dgm:pt modelId="{7BA07931-CDFE-4DF6-BB00-5343ACAA8346}" type="parTrans" cxnId="{B91EF2BD-1B84-4525-8C4B-3F2B2CD6F281}">
      <dgm:prSet/>
      <dgm:spPr/>
      <dgm:t>
        <a:bodyPr/>
        <a:lstStyle/>
        <a:p>
          <a:endParaRPr lang="en-US"/>
        </a:p>
      </dgm:t>
    </dgm:pt>
    <dgm:pt modelId="{36F48159-05C3-4C5E-8663-2755B16ABA79}" type="sibTrans" cxnId="{B91EF2BD-1B84-4525-8C4B-3F2B2CD6F281}">
      <dgm:prSet/>
      <dgm:spPr/>
      <dgm:t>
        <a:bodyPr/>
        <a:lstStyle/>
        <a:p>
          <a:endParaRPr lang="en-US"/>
        </a:p>
      </dgm:t>
    </dgm:pt>
    <dgm:pt modelId="{E54C77BD-4CE0-41AC-AE52-6DAE605A052D}">
      <dgm:prSet/>
      <dgm:spPr/>
      <dgm:t>
        <a:bodyPr/>
        <a:lstStyle/>
        <a:p>
          <a:r>
            <a:rPr lang="en-US"/>
            <a:t>Use the lessons learned from these pilots to refine the support and resources needed for broader implementation.</a:t>
          </a:r>
        </a:p>
      </dgm:t>
    </dgm:pt>
    <dgm:pt modelId="{1E48D1DB-B4FC-433B-98F3-F9DCE963F59D}" type="parTrans" cxnId="{6766E2D1-C30A-4090-8B55-C60E1DA42DCF}">
      <dgm:prSet/>
      <dgm:spPr/>
      <dgm:t>
        <a:bodyPr/>
        <a:lstStyle/>
        <a:p>
          <a:endParaRPr lang="en-US"/>
        </a:p>
      </dgm:t>
    </dgm:pt>
    <dgm:pt modelId="{7B3CCAA8-1A8B-4961-9843-F676A8245103}" type="sibTrans" cxnId="{6766E2D1-C30A-4090-8B55-C60E1DA42DCF}">
      <dgm:prSet/>
      <dgm:spPr/>
      <dgm:t>
        <a:bodyPr/>
        <a:lstStyle/>
        <a:p>
          <a:endParaRPr lang="en-US"/>
        </a:p>
      </dgm:t>
    </dgm:pt>
    <dgm:pt modelId="{3F50CCC1-EFDD-405E-B538-28829A02B6D5}">
      <dgm:prSet/>
      <dgm:spPr/>
      <dgm:t>
        <a:bodyPr/>
        <a:lstStyle/>
        <a:p>
          <a:r>
            <a:rPr lang="en-US" b="1"/>
            <a:t>Benchmarking and Peer Learning:</a:t>
          </a:r>
          <a:endParaRPr lang="en-US"/>
        </a:p>
      </dgm:t>
    </dgm:pt>
    <dgm:pt modelId="{39EDA3DF-8306-4CFD-9F50-91A6BA0379A3}" type="parTrans" cxnId="{DDF2807E-6529-4D0C-99FB-08B9B551E310}">
      <dgm:prSet/>
      <dgm:spPr/>
      <dgm:t>
        <a:bodyPr/>
        <a:lstStyle/>
        <a:p>
          <a:endParaRPr lang="en-US"/>
        </a:p>
      </dgm:t>
    </dgm:pt>
    <dgm:pt modelId="{6543E6CD-1506-48FE-8F5E-45E049296DB9}" type="sibTrans" cxnId="{DDF2807E-6529-4D0C-99FB-08B9B551E310}">
      <dgm:prSet/>
      <dgm:spPr/>
      <dgm:t>
        <a:bodyPr/>
        <a:lstStyle/>
        <a:p>
          <a:endParaRPr lang="en-US"/>
        </a:p>
      </dgm:t>
    </dgm:pt>
    <dgm:pt modelId="{F4150E34-D0B8-403F-8B55-806C9F917D33}">
      <dgm:prSet/>
      <dgm:spPr/>
      <dgm:t>
        <a:bodyPr/>
        <a:lstStyle/>
        <a:p>
          <a:r>
            <a:rPr lang="en-US"/>
            <a:t>Engage with other institutions that have successfully implemented OER to learn from their experiences, best practices, and the support mechanisms they have in place.</a:t>
          </a:r>
        </a:p>
      </dgm:t>
    </dgm:pt>
    <dgm:pt modelId="{8860F35B-38F7-4AB2-80D3-3F74D31F4777}" type="parTrans" cxnId="{8EE5E969-466A-49F5-A2E0-5BE944AA6F27}">
      <dgm:prSet/>
      <dgm:spPr/>
      <dgm:t>
        <a:bodyPr/>
        <a:lstStyle/>
        <a:p>
          <a:endParaRPr lang="en-US"/>
        </a:p>
      </dgm:t>
    </dgm:pt>
    <dgm:pt modelId="{F92B7B26-B65F-48C1-A290-8BFED16DCBA9}" type="sibTrans" cxnId="{8EE5E969-466A-49F5-A2E0-5BE944AA6F27}">
      <dgm:prSet/>
      <dgm:spPr/>
      <dgm:t>
        <a:bodyPr/>
        <a:lstStyle/>
        <a:p>
          <a:endParaRPr lang="en-US"/>
        </a:p>
      </dgm:t>
    </dgm:pt>
    <dgm:pt modelId="{F5506B17-E441-4A37-8859-BBA12480A052}">
      <dgm:prSet/>
      <dgm:spPr/>
      <dgm:t>
        <a:bodyPr/>
        <a:lstStyle/>
        <a:p>
          <a:r>
            <a:rPr lang="en-US"/>
            <a:t>Benchmark the institution's progress against these peer institutions to identify areas for improvement.</a:t>
          </a:r>
        </a:p>
      </dgm:t>
    </dgm:pt>
    <dgm:pt modelId="{2726277B-8529-4F19-8E6A-FA7FD0DC6E23}" type="parTrans" cxnId="{EBFAFFC0-C11F-4C04-B993-2A50B071DCC7}">
      <dgm:prSet/>
      <dgm:spPr/>
      <dgm:t>
        <a:bodyPr/>
        <a:lstStyle/>
        <a:p>
          <a:endParaRPr lang="en-US"/>
        </a:p>
      </dgm:t>
    </dgm:pt>
    <dgm:pt modelId="{4F05E239-4E8D-47AE-846C-E8124E3D2582}" type="sibTrans" cxnId="{EBFAFFC0-C11F-4C04-B993-2A50B071DCC7}">
      <dgm:prSet/>
      <dgm:spPr/>
      <dgm:t>
        <a:bodyPr/>
        <a:lstStyle/>
        <a:p>
          <a:endParaRPr lang="en-US"/>
        </a:p>
      </dgm:t>
    </dgm:pt>
    <dgm:pt modelId="{212B508E-AC93-344D-A08B-7FCDA2915E0A}" type="pres">
      <dgm:prSet presAssocID="{793E07C5-5A94-4457-873D-2AB65F4F3C52}" presName="linear" presStyleCnt="0">
        <dgm:presLayoutVars>
          <dgm:dir/>
          <dgm:animLvl val="lvl"/>
          <dgm:resizeHandles val="exact"/>
        </dgm:presLayoutVars>
      </dgm:prSet>
      <dgm:spPr/>
    </dgm:pt>
    <dgm:pt modelId="{F1B0D7EF-E0CF-C24E-9A37-8BA1BFFC9FB7}" type="pres">
      <dgm:prSet presAssocID="{D95374A5-CE1A-492F-A62F-83F3A1A0DB92}" presName="parentLin" presStyleCnt="0"/>
      <dgm:spPr/>
    </dgm:pt>
    <dgm:pt modelId="{CD6B5481-3FC6-8347-A689-5F27FAA2D4B0}" type="pres">
      <dgm:prSet presAssocID="{D95374A5-CE1A-492F-A62F-83F3A1A0DB92}" presName="parentLeftMargin" presStyleLbl="node1" presStyleIdx="0" presStyleCnt="4"/>
      <dgm:spPr/>
    </dgm:pt>
    <dgm:pt modelId="{FC5CB180-1A6B-B94E-9594-EECDFACCDBBB}" type="pres">
      <dgm:prSet presAssocID="{D95374A5-CE1A-492F-A62F-83F3A1A0DB92}" presName="parentText" presStyleLbl="node1" presStyleIdx="0" presStyleCnt="4">
        <dgm:presLayoutVars>
          <dgm:chMax val="0"/>
          <dgm:bulletEnabled val="1"/>
        </dgm:presLayoutVars>
      </dgm:prSet>
      <dgm:spPr/>
    </dgm:pt>
    <dgm:pt modelId="{F2B28520-0617-B642-9AAB-28F15803A78A}" type="pres">
      <dgm:prSet presAssocID="{D95374A5-CE1A-492F-A62F-83F3A1A0DB92}" presName="negativeSpace" presStyleCnt="0"/>
      <dgm:spPr/>
    </dgm:pt>
    <dgm:pt modelId="{5F16D078-2C5A-5848-9CA1-A8586F189A0E}" type="pres">
      <dgm:prSet presAssocID="{D95374A5-CE1A-492F-A62F-83F3A1A0DB92}" presName="childText" presStyleLbl="conFgAcc1" presStyleIdx="0" presStyleCnt="4">
        <dgm:presLayoutVars>
          <dgm:bulletEnabled val="1"/>
        </dgm:presLayoutVars>
      </dgm:prSet>
      <dgm:spPr/>
    </dgm:pt>
    <dgm:pt modelId="{81E13F2C-8B99-1B49-8745-3EBBB45E520A}" type="pres">
      <dgm:prSet presAssocID="{9105F8C7-4076-422C-910C-3FEECDDDD29F}" presName="spaceBetweenRectangles" presStyleCnt="0"/>
      <dgm:spPr/>
    </dgm:pt>
    <dgm:pt modelId="{E62F3882-7934-EB47-8483-0FD0B6FB70F3}" type="pres">
      <dgm:prSet presAssocID="{44572366-1ABA-4DC9-A9A1-4AE96D6FF7D7}" presName="parentLin" presStyleCnt="0"/>
      <dgm:spPr/>
    </dgm:pt>
    <dgm:pt modelId="{6D21B170-B342-F843-B2AB-832F905DC05C}" type="pres">
      <dgm:prSet presAssocID="{44572366-1ABA-4DC9-A9A1-4AE96D6FF7D7}" presName="parentLeftMargin" presStyleLbl="node1" presStyleIdx="0" presStyleCnt="4"/>
      <dgm:spPr/>
    </dgm:pt>
    <dgm:pt modelId="{86ACA56B-36CC-FA43-9163-2A3BFFBB010E}" type="pres">
      <dgm:prSet presAssocID="{44572366-1ABA-4DC9-A9A1-4AE96D6FF7D7}" presName="parentText" presStyleLbl="node1" presStyleIdx="1" presStyleCnt="4">
        <dgm:presLayoutVars>
          <dgm:chMax val="0"/>
          <dgm:bulletEnabled val="1"/>
        </dgm:presLayoutVars>
      </dgm:prSet>
      <dgm:spPr/>
    </dgm:pt>
    <dgm:pt modelId="{05732D6C-05E1-F446-8259-F19E3B9A9EAE}" type="pres">
      <dgm:prSet presAssocID="{44572366-1ABA-4DC9-A9A1-4AE96D6FF7D7}" presName="negativeSpace" presStyleCnt="0"/>
      <dgm:spPr/>
    </dgm:pt>
    <dgm:pt modelId="{F86D0EFF-63B2-394E-BED1-969F9664E22F}" type="pres">
      <dgm:prSet presAssocID="{44572366-1ABA-4DC9-A9A1-4AE96D6FF7D7}" presName="childText" presStyleLbl="conFgAcc1" presStyleIdx="1" presStyleCnt="4">
        <dgm:presLayoutVars>
          <dgm:bulletEnabled val="1"/>
        </dgm:presLayoutVars>
      </dgm:prSet>
      <dgm:spPr/>
    </dgm:pt>
    <dgm:pt modelId="{451AEC96-4AD6-A447-961F-7722D444597F}" type="pres">
      <dgm:prSet presAssocID="{0E45ACEE-27AF-4255-92E6-2D113A52F7C8}" presName="spaceBetweenRectangles" presStyleCnt="0"/>
      <dgm:spPr/>
    </dgm:pt>
    <dgm:pt modelId="{925F52E3-9DCE-7748-A8BE-DBA63BE3D68F}" type="pres">
      <dgm:prSet presAssocID="{0DA7DDC0-9072-43FB-A55F-3CBA7FF3FF84}" presName="parentLin" presStyleCnt="0"/>
      <dgm:spPr/>
    </dgm:pt>
    <dgm:pt modelId="{F0BB2F67-BE9F-E749-BA74-26F34E0E1612}" type="pres">
      <dgm:prSet presAssocID="{0DA7DDC0-9072-43FB-A55F-3CBA7FF3FF84}" presName="parentLeftMargin" presStyleLbl="node1" presStyleIdx="1" presStyleCnt="4"/>
      <dgm:spPr/>
    </dgm:pt>
    <dgm:pt modelId="{E7147916-F693-834C-B725-C1A01E5356EC}" type="pres">
      <dgm:prSet presAssocID="{0DA7DDC0-9072-43FB-A55F-3CBA7FF3FF84}" presName="parentText" presStyleLbl="node1" presStyleIdx="2" presStyleCnt="4">
        <dgm:presLayoutVars>
          <dgm:chMax val="0"/>
          <dgm:bulletEnabled val="1"/>
        </dgm:presLayoutVars>
      </dgm:prSet>
      <dgm:spPr/>
    </dgm:pt>
    <dgm:pt modelId="{385F38F7-2FCB-6540-BEBD-0F40F4049D27}" type="pres">
      <dgm:prSet presAssocID="{0DA7DDC0-9072-43FB-A55F-3CBA7FF3FF84}" presName="negativeSpace" presStyleCnt="0"/>
      <dgm:spPr/>
    </dgm:pt>
    <dgm:pt modelId="{011DDAE0-DDA7-A344-865E-5EBFA5AEF00D}" type="pres">
      <dgm:prSet presAssocID="{0DA7DDC0-9072-43FB-A55F-3CBA7FF3FF84}" presName="childText" presStyleLbl="conFgAcc1" presStyleIdx="2" presStyleCnt="4">
        <dgm:presLayoutVars>
          <dgm:bulletEnabled val="1"/>
        </dgm:presLayoutVars>
      </dgm:prSet>
      <dgm:spPr/>
    </dgm:pt>
    <dgm:pt modelId="{A2719C70-D684-1349-995B-FB3A3C2BBCCE}" type="pres">
      <dgm:prSet presAssocID="{285242FC-8C49-453E-968E-8EBD2C51F5A4}" presName="spaceBetweenRectangles" presStyleCnt="0"/>
      <dgm:spPr/>
    </dgm:pt>
    <dgm:pt modelId="{1D0F568C-5CDF-6346-9BD2-072B12FC9664}" type="pres">
      <dgm:prSet presAssocID="{3F50CCC1-EFDD-405E-B538-28829A02B6D5}" presName="parentLin" presStyleCnt="0"/>
      <dgm:spPr/>
    </dgm:pt>
    <dgm:pt modelId="{464B181E-FD8B-B741-A992-B1CCE1701ADF}" type="pres">
      <dgm:prSet presAssocID="{3F50CCC1-EFDD-405E-B538-28829A02B6D5}" presName="parentLeftMargin" presStyleLbl="node1" presStyleIdx="2" presStyleCnt="4"/>
      <dgm:spPr/>
    </dgm:pt>
    <dgm:pt modelId="{B37888F4-4417-A841-95AD-F6D4195EEB7B}" type="pres">
      <dgm:prSet presAssocID="{3F50CCC1-EFDD-405E-B538-28829A02B6D5}" presName="parentText" presStyleLbl="node1" presStyleIdx="3" presStyleCnt="4">
        <dgm:presLayoutVars>
          <dgm:chMax val="0"/>
          <dgm:bulletEnabled val="1"/>
        </dgm:presLayoutVars>
      </dgm:prSet>
      <dgm:spPr/>
    </dgm:pt>
    <dgm:pt modelId="{F23FC119-44E3-F147-B875-4BD655E0B28F}" type="pres">
      <dgm:prSet presAssocID="{3F50CCC1-EFDD-405E-B538-28829A02B6D5}" presName="negativeSpace" presStyleCnt="0"/>
      <dgm:spPr/>
    </dgm:pt>
    <dgm:pt modelId="{0969D9AB-2AA1-0A4B-B3FA-C6863956901F}" type="pres">
      <dgm:prSet presAssocID="{3F50CCC1-EFDD-405E-B538-28829A02B6D5}" presName="childText" presStyleLbl="conFgAcc1" presStyleIdx="3" presStyleCnt="4">
        <dgm:presLayoutVars>
          <dgm:bulletEnabled val="1"/>
        </dgm:presLayoutVars>
      </dgm:prSet>
      <dgm:spPr/>
    </dgm:pt>
  </dgm:ptLst>
  <dgm:cxnLst>
    <dgm:cxn modelId="{3A045708-FC4C-1149-B633-8CAA94932C67}" type="presOf" srcId="{793E07C5-5A94-4457-873D-2AB65F4F3C52}" destId="{212B508E-AC93-344D-A08B-7FCDA2915E0A}" srcOrd="0" destOrd="0" presId="urn:microsoft.com/office/officeart/2005/8/layout/list1"/>
    <dgm:cxn modelId="{A1A15616-1F9F-4DF2-8F46-F30B61D7963D}" srcId="{44572366-1ABA-4DC9-A9A1-4AE96D6FF7D7}" destId="{3485886C-1782-4EFB-A3ED-8C312CC6AD1D}" srcOrd="1" destOrd="0" parTransId="{ABC78035-B3E7-48D2-B09B-D27D756BD4C6}" sibTransId="{8E6ACD65-DAD4-413F-9F1E-1ACFA9BBA028}"/>
    <dgm:cxn modelId="{DA592023-F1EB-3E4C-AAFC-676A08673F19}" type="presOf" srcId="{3F50CCC1-EFDD-405E-B538-28829A02B6D5}" destId="{464B181E-FD8B-B741-A992-B1CCE1701ADF}" srcOrd="0" destOrd="0" presId="urn:microsoft.com/office/officeart/2005/8/layout/list1"/>
    <dgm:cxn modelId="{CE8A4B28-BFBF-5E4C-90FD-C0CCE9907144}" type="presOf" srcId="{44572366-1ABA-4DC9-A9A1-4AE96D6FF7D7}" destId="{6D21B170-B342-F843-B2AB-832F905DC05C}" srcOrd="0" destOrd="0" presId="urn:microsoft.com/office/officeart/2005/8/layout/list1"/>
    <dgm:cxn modelId="{239EBC29-EA0D-C94D-A6E7-8373D94975E2}" type="presOf" srcId="{4C5ADEF1-4544-4369-BD6C-05EADE77403C}" destId="{5F16D078-2C5A-5848-9CA1-A8586F189A0E}" srcOrd="0" destOrd="0" presId="urn:microsoft.com/office/officeart/2005/8/layout/list1"/>
    <dgm:cxn modelId="{9C63692A-F0EF-44ED-AD25-511A879D1BF2}" srcId="{793E07C5-5A94-4457-873D-2AB65F4F3C52}" destId="{44572366-1ABA-4DC9-A9A1-4AE96D6FF7D7}" srcOrd="1" destOrd="0" parTransId="{EF767321-E12E-48C8-91C6-3A3A01DA6C1B}" sibTransId="{0E45ACEE-27AF-4255-92E6-2D113A52F7C8}"/>
    <dgm:cxn modelId="{9F219B55-7C3E-ED41-9890-43B3984B6726}" type="presOf" srcId="{3485886C-1782-4EFB-A3ED-8C312CC6AD1D}" destId="{F86D0EFF-63B2-394E-BED1-969F9664E22F}" srcOrd="0" destOrd="1" presId="urn:microsoft.com/office/officeart/2005/8/layout/list1"/>
    <dgm:cxn modelId="{CB9BA060-0C96-4513-BD8A-A7865359C14E}" srcId="{44572366-1ABA-4DC9-A9A1-4AE96D6FF7D7}" destId="{DDE09035-E3A8-4DDD-8341-298DDFFBFC35}" srcOrd="0" destOrd="0" parTransId="{AAA8E83D-BFBC-4C20-82DE-0471356B554D}" sibTransId="{84C1CAEA-C0C4-4773-8220-0448FB29EC29}"/>
    <dgm:cxn modelId="{8EE5E969-466A-49F5-A2E0-5BE944AA6F27}" srcId="{3F50CCC1-EFDD-405E-B538-28829A02B6D5}" destId="{F4150E34-D0B8-403F-8B55-806C9F917D33}" srcOrd="0" destOrd="0" parTransId="{8860F35B-38F7-4AB2-80D3-3F74D31F4777}" sibTransId="{F92B7B26-B65F-48C1-A290-8BFED16DCBA9}"/>
    <dgm:cxn modelId="{45F6E96E-AF58-9143-8C65-AD923F0CE154}" type="presOf" srcId="{F4150E34-D0B8-403F-8B55-806C9F917D33}" destId="{0969D9AB-2AA1-0A4B-B3FA-C6863956901F}" srcOrd="0" destOrd="0" presId="urn:microsoft.com/office/officeart/2005/8/layout/list1"/>
    <dgm:cxn modelId="{D70FEA73-8502-254D-ADBC-AAE66BA5E809}" type="presOf" srcId="{8458520B-57AE-4C19-A412-A81BBE8D5170}" destId="{5F16D078-2C5A-5848-9CA1-A8586F189A0E}" srcOrd="0" destOrd="1" presId="urn:microsoft.com/office/officeart/2005/8/layout/list1"/>
    <dgm:cxn modelId="{6B05587D-9796-7D49-B6A2-C3ECC418BBF8}" type="presOf" srcId="{3F50CCC1-EFDD-405E-B538-28829A02B6D5}" destId="{B37888F4-4417-A841-95AD-F6D4195EEB7B}" srcOrd="1" destOrd="0" presId="urn:microsoft.com/office/officeart/2005/8/layout/list1"/>
    <dgm:cxn modelId="{DDF2807E-6529-4D0C-99FB-08B9B551E310}" srcId="{793E07C5-5A94-4457-873D-2AB65F4F3C52}" destId="{3F50CCC1-EFDD-405E-B538-28829A02B6D5}" srcOrd="3" destOrd="0" parTransId="{39EDA3DF-8306-4CFD-9F50-91A6BA0379A3}" sibTransId="{6543E6CD-1506-48FE-8F5E-45E049296DB9}"/>
    <dgm:cxn modelId="{15E84080-45E9-654F-BFEF-7BD3B40EDEFD}" type="presOf" srcId="{44572366-1ABA-4DC9-A9A1-4AE96D6FF7D7}" destId="{86ACA56B-36CC-FA43-9163-2A3BFFBB010E}" srcOrd="1" destOrd="0" presId="urn:microsoft.com/office/officeart/2005/8/layout/list1"/>
    <dgm:cxn modelId="{F8C7069C-1B14-EC49-86E2-143EAFA6DB27}" type="presOf" srcId="{D95374A5-CE1A-492F-A62F-83F3A1A0DB92}" destId="{FC5CB180-1A6B-B94E-9594-EECDFACCDBBB}" srcOrd="1" destOrd="0" presId="urn:microsoft.com/office/officeart/2005/8/layout/list1"/>
    <dgm:cxn modelId="{BACB0EA3-B19F-AE42-8EFB-61189FC38535}" type="presOf" srcId="{0DA7DDC0-9072-43FB-A55F-3CBA7FF3FF84}" destId="{E7147916-F693-834C-B725-C1A01E5356EC}" srcOrd="1" destOrd="0" presId="urn:microsoft.com/office/officeart/2005/8/layout/list1"/>
    <dgm:cxn modelId="{FE3B4DA9-6FD8-4E59-97EF-2C7FC8BC3889}" srcId="{793E07C5-5A94-4457-873D-2AB65F4F3C52}" destId="{0DA7DDC0-9072-43FB-A55F-3CBA7FF3FF84}" srcOrd="2" destOrd="0" parTransId="{F698045E-5B0A-483D-9A7B-B7AADF0A470D}" sibTransId="{285242FC-8C49-453E-968E-8EBD2C51F5A4}"/>
    <dgm:cxn modelId="{183312B8-2799-CF4A-B0FB-C5E2C18A6E32}" type="presOf" srcId="{0DA7DDC0-9072-43FB-A55F-3CBA7FF3FF84}" destId="{F0BB2F67-BE9F-E749-BA74-26F34E0E1612}" srcOrd="0" destOrd="0" presId="urn:microsoft.com/office/officeart/2005/8/layout/list1"/>
    <dgm:cxn modelId="{B91EF2BD-1B84-4525-8C4B-3F2B2CD6F281}" srcId="{0DA7DDC0-9072-43FB-A55F-3CBA7FF3FF84}" destId="{F1DBA9CD-C4D3-48ED-97ED-960118647A19}" srcOrd="0" destOrd="0" parTransId="{7BA07931-CDFE-4DF6-BB00-5343ACAA8346}" sibTransId="{36F48159-05C3-4C5E-8663-2755B16ABA79}"/>
    <dgm:cxn modelId="{EBFAFFC0-C11F-4C04-B993-2A50B071DCC7}" srcId="{3F50CCC1-EFDD-405E-B538-28829A02B6D5}" destId="{F5506B17-E441-4A37-8859-BBA12480A052}" srcOrd="1" destOrd="0" parTransId="{2726277B-8529-4F19-8E6A-FA7FD0DC6E23}" sibTransId="{4F05E239-4E8D-47AE-846C-E8124E3D2582}"/>
    <dgm:cxn modelId="{F969AAC9-FB46-B142-A606-8E6D7CC9D921}" type="presOf" srcId="{DDE09035-E3A8-4DDD-8341-298DDFFBFC35}" destId="{F86D0EFF-63B2-394E-BED1-969F9664E22F}" srcOrd="0" destOrd="0" presId="urn:microsoft.com/office/officeart/2005/8/layout/list1"/>
    <dgm:cxn modelId="{BE2FC3CB-BFEC-FC40-BA89-DAEFB9A8D279}" type="presOf" srcId="{E54C77BD-4CE0-41AC-AE52-6DAE605A052D}" destId="{011DDAE0-DDA7-A344-865E-5EBFA5AEF00D}" srcOrd="0" destOrd="1" presId="urn:microsoft.com/office/officeart/2005/8/layout/list1"/>
    <dgm:cxn modelId="{6766E2D1-C30A-4090-8B55-C60E1DA42DCF}" srcId="{0DA7DDC0-9072-43FB-A55F-3CBA7FF3FF84}" destId="{E54C77BD-4CE0-41AC-AE52-6DAE605A052D}" srcOrd="1" destOrd="0" parTransId="{1E48D1DB-B4FC-433B-98F3-F9DCE963F59D}" sibTransId="{7B3CCAA8-1A8B-4961-9843-F676A8245103}"/>
    <dgm:cxn modelId="{8C1D12DD-14EF-4752-AA59-DB1039AC50D0}" srcId="{793E07C5-5A94-4457-873D-2AB65F4F3C52}" destId="{D95374A5-CE1A-492F-A62F-83F3A1A0DB92}" srcOrd="0" destOrd="0" parTransId="{11AD53DF-6099-462A-916B-BA2717F5DE0B}" sibTransId="{9105F8C7-4076-422C-910C-3FEECDDDD29F}"/>
    <dgm:cxn modelId="{80429FDD-53FA-AC43-83CF-3CE6FFD0F6E2}" type="presOf" srcId="{F1DBA9CD-C4D3-48ED-97ED-960118647A19}" destId="{011DDAE0-DDA7-A344-865E-5EBFA5AEF00D}" srcOrd="0" destOrd="0" presId="urn:microsoft.com/office/officeart/2005/8/layout/list1"/>
    <dgm:cxn modelId="{6A0834E0-D10D-4096-8E56-D804E52E45B9}" srcId="{D95374A5-CE1A-492F-A62F-83F3A1A0DB92}" destId="{8458520B-57AE-4C19-A412-A81BBE8D5170}" srcOrd="1" destOrd="0" parTransId="{A9AB1237-309F-4756-9FEA-E7AC10E2D655}" sibTransId="{99CFD11E-FDAF-47CE-805E-C6828FE2E3AE}"/>
    <dgm:cxn modelId="{653F90E3-1096-B440-8F52-1731F9AD575E}" type="presOf" srcId="{D95374A5-CE1A-492F-A62F-83F3A1A0DB92}" destId="{CD6B5481-3FC6-8347-A689-5F27FAA2D4B0}" srcOrd="0" destOrd="0" presId="urn:microsoft.com/office/officeart/2005/8/layout/list1"/>
    <dgm:cxn modelId="{FAB129EA-F8BB-D445-8D7C-AB1058C83016}" type="presOf" srcId="{F5506B17-E441-4A37-8859-BBA12480A052}" destId="{0969D9AB-2AA1-0A4B-B3FA-C6863956901F}" srcOrd="0" destOrd="1" presId="urn:microsoft.com/office/officeart/2005/8/layout/list1"/>
    <dgm:cxn modelId="{FF2EF6EA-5F42-441E-BAA7-36FB786B239B}" srcId="{D95374A5-CE1A-492F-A62F-83F3A1A0DB92}" destId="{4C5ADEF1-4544-4369-BD6C-05EADE77403C}" srcOrd="0" destOrd="0" parTransId="{E6D68EE0-AFBB-4151-A392-DF32C9C38156}" sibTransId="{A92CBB2C-0733-4A63-A0F5-27B439943FC5}"/>
    <dgm:cxn modelId="{9337A78D-BADB-9743-B22E-22376DAE6677}" type="presParOf" srcId="{212B508E-AC93-344D-A08B-7FCDA2915E0A}" destId="{F1B0D7EF-E0CF-C24E-9A37-8BA1BFFC9FB7}" srcOrd="0" destOrd="0" presId="urn:microsoft.com/office/officeart/2005/8/layout/list1"/>
    <dgm:cxn modelId="{C1646ABB-CBB1-E743-8E68-A52550DD9094}" type="presParOf" srcId="{F1B0D7EF-E0CF-C24E-9A37-8BA1BFFC9FB7}" destId="{CD6B5481-3FC6-8347-A689-5F27FAA2D4B0}" srcOrd="0" destOrd="0" presId="urn:microsoft.com/office/officeart/2005/8/layout/list1"/>
    <dgm:cxn modelId="{6CB70C7B-A340-E34C-B945-11737FEB9E18}" type="presParOf" srcId="{F1B0D7EF-E0CF-C24E-9A37-8BA1BFFC9FB7}" destId="{FC5CB180-1A6B-B94E-9594-EECDFACCDBBB}" srcOrd="1" destOrd="0" presId="urn:microsoft.com/office/officeart/2005/8/layout/list1"/>
    <dgm:cxn modelId="{210BCF52-B97C-A541-9557-FF77C247B10B}" type="presParOf" srcId="{212B508E-AC93-344D-A08B-7FCDA2915E0A}" destId="{F2B28520-0617-B642-9AAB-28F15803A78A}" srcOrd="1" destOrd="0" presId="urn:microsoft.com/office/officeart/2005/8/layout/list1"/>
    <dgm:cxn modelId="{D3C29531-C7EC-724E-B797-15416C54343E}" type="presParOf" srcId="{212B508E-AC93-344D-A08B-7FCDA2915E0A}" destId="{5F16D078-2C5A-5848-9CA1-A8586F189A0E}" srcOrd="2" destOrd="0" presId="urn:microsoft.com/office/officeart/2005/8/layout/list1"/>
    <dgm:cxn modelId="{DC70B416-B39F-854C-AE82-9E0C881E5A32}" type="presParOf" srcId="{212B508E-AC93-344D-A08B-7FCDA2915E0A}" destId="{81E13F2C-8B99-1B49-8745-3EBBB45E520A}" srcOrd="3" destOrd="0" presId="urn:microsoft.com/office/officeart/2005/8/layout/list1"/>
    <dgm:cxn modelId="{68585719-0B91-284D-BFFD-FC69E96B7DDA}" type="presParOf" srcId="{212B508E-AC93-344D-A08B-7FCDA2915E0A}" destId="{E62F3882-7934-EB47-8483-0FD0B6FB70F3}" srcOrd="4" destOrd="0" presId="urn:microsoft.com/office/officeart/2005/8/layout/list1"/>
    <dgm:cxn modelId="{6386DB87-2565-9343-8A3E-E3D9E3FB4E71}" type="presParOf" srcId="{E62F3882-7934-EB47-8483-0FD0B6FB70F3}" destId="{6D21B170-B342-F843-B2AB-832F905DC05C}" srcOrd="0" destOrd="0" presId="urn:microsoft.com/office/officeart/2005/8/layout/list1"/>
    <dgm:cxn modelId="{4B34D446-1270-354D-8A56-3BD39C922606}" type="presParOf" srcId="{E62F3882-7934-EB47-8483-0FD0B6FB70F3}" destId="{86ACA56B-36CC-FA43-9163-2A3BFFBB010E}" srcOrd="1" destOrd="0" presId="urn:microsoft.com/office/officeart/2005/8/layout/list1"/>
    <dgm:cxn modelId="{C9F851EE-2121-944A-A70E-BDDEF58048AE}" type="presParOf" srcId="{212B508E-AC93-344D-A08B-7FCDA2915E0A}" destId="{05732D6C-05E1-F446-8259-F19E3B9A9EAE}" srcOrd="5" destOrd="0" presId="urn:microsoft.com/office/officeart/2005/8/layout/list1"/>
    <dgm:cxn modelId="{545CDE4E-9F03-3044-B498-C9BE421D7166}" type="presParOf" srcId="{212B508E-AC93-344D-A08B-7FCDA2915E0A}" destId="{F86D0EFF-63B2-394E-BED1-969F9664E22F}" srcOrd="6" destOrd="0" presId="urn:microsoft.com/office/officeart/2005/8/layout/list1"/>
    <dgm:cxn modelId="{43A285F2-89C1-3F4C-8EEA-3372E8CE9281}" type="presParOf" srcId="{212B508E-AC93-344D-A08B-7FCDA2915E0A}" destId="{451AEC96-4AD6-A447-961F-7722D444597F}" srcOrd="7" destOrd="0" presId="urn:microsoft.com/office/officeart/2005/8/layout/list1"/>
    <dgm:cxn modelId="{EA17D031-261F-D64F-BF17-54E0C6BB19A3}" type="presParOf" srcId="{212B508E-AC93-344D-A08B-7FCDA2915E0A}" destId="{925F52E3-9DCE-7748-A8BE-DBA63BE3D68F}" srcOrd="8" destOrd="0" presId="urn:microsoft.com/office/officeart/2005/8/layout/list1"/>
    <dgm:cxn modelId="{FEECEFEE-B640-DE47-934A-1DC927F89361}" type="presParOf" srcId="{925F52E3-9DCE-7748-A8BE-DBA63BE3D68F}" destId="{F0BB2F67-BE9F-E749-BA74-26F34E0E1612}" srcOrd="0" destOrd="0" presId="urn:microsoft.com/office/officeart/2005/8/layout/list1"/>
    <dgm:cxn modelId="{0F7A7D4E-90A6-BE40-8558-5123CBD2DE19}" type="presParOf" srcId="{925F52E3-9DCE-7748-A8BE-DBA63BE3D68F}" destId="{E7147916-F693-834C-B725-C1A01E5356EC}" srcOrd="1" destOrd="0" presId="urn:microsoft.com/office/officeart/2005/8/layout/list1"/>
    <dgm:cxn modelId="{431834E1-9F68-C347-BB11-AF3BBD9E09C7}" type="presParOf" srcId="{212B508E-AC93-344D-A08B-7FCDA2915E0A}" destId="{385F38F7-2FCB-6540-BEBD-0F40F4049D27}" srcOrd="9" destOrd="0" presId="urn:microsoft.com/office/officeart/2005/8/layout/list1"/>
    <dgm:cxn modelId="{FD58ADF5-2934-504E-8313-D2528A209BC4}" type="presParOf" srcId="{212B508E-AC93-344D-A08B-7FCDA2915E0A}" destId="{011DDAE0-DDA7-A344-865E-5EBFA5AEF00D}" srcOrd="10" destOrd="0" presId="urn:microsoft.com/office/officeart/2005/8/layout/list1"/>
    <dgm:cxn modelId="{A94610B9-347A-6B46-B29E-F35D513DEDA3}" type="presParOf" srcId="{212B508E-AC93-344D-A08B-7FCDA2915E0A}" destId="{A2719C70-D684-1349-995B-FB3A3C2BBCCE}" srcOrd="11" destOrd="0" presId="urn:microsoft.com/office/officeart/2005/8/layout/list1"/>
    <dgm:cxn modelId="{54B57C7F-1B61-9341-B6FB-A7BB2ECE4E70}" type="presParOf" srcId="{212B508E-AC93-344D-A08B-7FCDA2915E0A}" destId="{1D0F568C-5CDF-6346-9BD2-072B12FC9664}" srcOrd="12" destOrd="0" presId="urn:microsoft.com/office/officeart/2005/8/layout/list1"/>
    <dgm:cxn modelId="{6D8F7A4A-68E3-494D-82A4-EA6E272A2742}" type="presParOf" srcId="{1D0F568C-5CDF-6346-9BD2-072B12FC9664}" destId="{464B181E-FD8B-B741-A992-B1CCE1701ADF}" srcOrd="0" destOrd="0" presId="urn:microsoft.com/office/officeart/2005/8/layout/list1"/>
    <dgm:cxn modelId="{67D7B438-950F-E640-9D53-A033DAF582CD}" type="presParOf" srcId="{1D0F568C-5CDF-6346-9BD2-072B12FC9664}" destId="{B37888F4-4417-A841-95AD-F6D4195EEB7B}" srcOrd="1" destOrd="0" presId="urn:microsoft.com/office/officeart/2005/8/layout/list1"/>
    <dgm:cxn modelId="{F41A898E-D057-7745-A5EA-253BCD70D1C6}" type="presParOf" srcId="{212B508E-AC93-344D-A08B-7FCDA2915E0A}" destId="{F23FC119-44E3-F147-B875-4BD655E0B28F}" srcOrd="13" destOrd="0" presId="urn:microsoft.com/office/officeart/2005/8/layout/list1"/>
    <dgm:cxn modelId="{B0BC0F0E-6F92-8444-B98D-5E9316ADC4BB}" type="presParOf" srcId="{212B508E-AC93-344D-A08B-7FCDA2915E0A}" destId="{0969D9AB-2AA1-0A4B-B3FA-C6863956901F}"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A461150-A20F-43C4-93E7-93FF83224DCA}" type="doc">
      <dgm:prSet loTypeId="urn:microsoft.com/office/officeart/2005/8/layout/vList2" loCatId="list" qsTypeId="urn:microsoft.com/office/officeart/2005/8/quickstyle/simple3" qsCatId="simple" csTypeId="urn:microsoft.com/office/officeart/2005/8/colors/colorful2" csCatId="colorful"/>
      <dgm:spPr/>
      <dgm:t>
        <a:bodyPr/>
        <a:lstStyle/>
        <a:p>
          <a:endParaRPr lang="en-US"/>
        </a:p>
      </dgm:t>
    </dgm:pt>
    <dgm:pt modelId="{0CBEF017-8976-4674-B4BF-9861E1A0DD6A}">
      <dgm:prSet/>
      <dgm:spPr/>
      <dgm:t>
        <a:bodyPr/>
        <a:lstStyle/>
        <a:p>
          <a:r>
            <a:rPr lang="en-US" b="1"/>
            <a:t>Awareness and Engagement:</a:t>
          </a:r>
          <a:endParaRPr lang="en-US"/>
        </a:p>
      </dgm:t>
    </dgm:pt>
    <dgm:pt modelId="{7DDA237E-FC05-4CB7-B308-CA4EC66D0AE0}" type="parTrans" cxnId="{E91678A4-1A92-4017-8A65-B1AA503C9668}">
      <dgm:prSet/>
      <dgm:spPr/>
      <dgm:t>
        <a:bodyPr/>
        <a:lstStyle/>
        <a:p>
          <a:endParaRPr lang="en-US"/>
        </a:p>
      </dgm:t>
    </dgm:pt>
    <dgm:pt modelId="{6DCBED03-CB3C-4C69-8716-E2B78FAA95B3}" type="sibTrans" cxnId="{E91678A4-1A92-4017-8A65-B1AA503C9668}">
      <dgm:prSet/>
      <dgm:spPr/>
      <dgm:t>
        <a:bodyPr/>
        <a:lstStyle/>
        <a:p>
          <a:endParaRPr lang="en-US"/>
        </a:p>
      </dgm:t>
    </dgm:pt>
    <dgm:pt modelId="{824E19F0-9F59-4E4D-A614-E4A0FE57DBD0}">
      <dgm:prSet/>
      <dgm:spPr/>
      <dgm:t>
        <a:bodyPr/>
        <a:lstStyle/>
        <a:p>
          <a:r>
            <a:rPr lang="en-US"/>
            <a:t>Provide comprehensive awareness and education campaigns to inform faculty and staff about the benefits of OER and the HBCU AL$ initiative.</a:t>
          </a:r>
        </a:p>
      </dgm:t>
    </dgm:pt>
    <dgm:pt modelId="{87B1E019-1E71-4A72-9D2D-5486879EB919}" type="parTrans" cxnId="{99FF0B61-6D96-46EF-A126-086116DBA53C}">
      <dgm:prSet/>
      <dgm:spPr/>
      <dgm:t>
        <a:bodyPr/>
        <a:lstStyle/>
        <a:p>
          <a:endParaRPr lang="en-US"/>
        </a:p>
      </dgm:t>
    </dgm:pt>
    <dgm:pt modelId="{3AFA5D1C-89B2-45F4-99CB-91AA9C6AEB63}" type="sibTrans" cxnId="{99FF0B61-6D96-46EF-A126-086116DBA53C}">
      <dgm:prSet/>
      <dgm:spPr/>
      <dgm:t>
        <a:bodyPr/>
        <a:lstStyle/>
        <a:p>
          <a:endParaRPr lang="en-US"/>
        </a:p>
      </dgm:t>
    </dgm:pt>
    <dgm:pt modelId="{217E424B-06A9-4095-9B30-3E00CDCE20D8}">
      <dgm:prSet/>
      <dgm:spPr/>
      <dgm:t>
        <a:bodyPr/>
        <a:lstStyle/>
        <a:p>
          <a:r>
            <a:rPr lang="en-US"/>
            <a:t>Organize interactive workshops, webinars, and information sessions to engage faculty and staff and address their concerns or questions.</a:t>
          </a:r>
        </a:p>
      </dgm:t>
    </dgm:pt>
    <dgm:pt modelId="{AA2992FD-78B8-4164-A9CE-DED54F9850D9}" type="parTrans" cxnId="{AB42F9A5-C7F5-4F0D-903D-64843DB21303}">
      <dgm:prSet/>
      <dgm:spPr/>
      <dgm:t>
        <a:bodyPr/>
        <a:lstStyle/>
        <a:p>
          <a:endParaRPr lang="en-US"/>
        </a:p>
      </dgm:t>
    </dgm:pt>
    <dgm:pt modelId="{726BE2B1-522A-4481-AF92-9B813883333C}" type="sibTrans" cxnId="{AB42F9A5-C7F5-4F0D-903D-64843DB21303}">
      <dgm:prSet/>
      <dgm:spPr/>
      <dgm:t>
        <a:bodyPr/>
        <a:lstStyle/>
        <a:p>
          <a:endParaRPr lang="en-US"/>
        </a:p>
      </dgm:t>
    </dgm:pt>
    <dgm:pt modelId="{A95EC00B-85DB-4628-AFE8-9BB0228771EB}">
      <dgm:prSet/>
      <dgm:spPr/>
      <dgm:t>
        <a:bodyPr/>
        <a:lstStyle/>
        <a:p>
          <a:r>
            <a:rPr lang="en-US" b="1"/>
            <a:t>Faculty Development and Training:</a:t>
          </a:r>
          <a:endParaRPr lang="en-US"/>
        </a:p>
      </dgm:t>
    </dgm:pt>
    <dgm:pt modelId="{497183A1-3A8B-4475-A418-C08D972A4BA4}" type="parTrans" cxnId="{5F2CB54A-F5FC-47E6-BF5B-D61DA4C6A565}">
      <dgm:prSet/>
      <dgm:spPr/>
      <dgm:t>
        <a:bodyPr/>
        <a:lstStyle/>
        <a:p>
          <a:endParaRPr lang="en-US"/>
        </a:p>
      </dgm:t>
    </dgm:pt>
    <dgm:pt modelId="{A86EFA99-C79E-4B84-8424-07397922AD8D}" type="sibTrans" cxnId="{5F2CB54A-F5FC-47E6-BF5B-D61DA4C6A565}">
      <dgm:prSet/>
      <dgm:spPr/>
      <dgm:t>
        <a:bodyPr/>
        <a:lstStyle/>
        <a:p>
          <a:endParaRPr lang="en-US"/>
        </a:p>
      </dgm:t>
    </dgm:pt>
    <dgm:pt modelId="{ECF10276-42FF-46DC-8CC2-1519DDD28965}">
      <dgm:prSet/>
      <dgm:spPr/>
      <dgm:t>
        <a:bodyPr/>
        <a:lstStyle/>
        <a:p>
          <a:r>
            <a:rPr lang="en-US" dirty="0"/>
            <a:t>Offer sustained professional development opportunities for faculty to learn about finding, evaluating, adapting, and integrating OER into their courses.</a:t>
          </a:r>
        </a:p>
      </dgm:t>
    </dgm:pt>
    <dgm:pt modelId="{B126C670-16B3-4589-99CA-6A3CE96636CB}" type="parTrans" cxnId="{581C91A0-3C9E-4A99-80AA-AA7C70811BF6}">
      <dgm:prSet/>
      <dgm:spPr/>
      <dgm:t>
        <a:bodyPr/>
        <a:lstStyle/>
        <a:p>
          <a:endParaRPr lang="en-US"/>
        </a:p>
      </dgm:t>
    </dgm:pt>
    <dgm:pt modelId="{D96DD6E3-70B0-4F85-9FEB-0CEDDB3A4A4F}" type="sibTrans" cxnId="{581C91A0-3C9E-4A99-80AA-AA7C70811BF6}">
      <dgm:prSet/>
      <dgm:spPr/>
      <dgm:t>
        <a:bodyPr/>
        <a:lstStyle/>
        <a:p>
          <a:endParaRPr lang="en-US"/>
        </a:p>
      </dgm:t>
    </dgm:pt>
    <dgm:pt modelId="{A918298A-E699-44CB-95D0-584C6D9D59E6}">
      <dgm:prSet/>
      <dgm:spPr/>
      <dgm:t>
        <a:bodyPr/>
        <a:lstStyle/>
        <a:p>
          <a:r>
            <a:rPr lang="en-US"/>
            <a:t>Provide training on topics such as copyright, Creative Commons licenses, and effective OER practices.</a:t>
          </a:r>
        </a:p>
      </dgm:t>
    </dgm:pt>
    <dgm:pt modelId="{E87D9944-F362-4209-800B-816CE04D73E5}" type="parTrans" cxnId="{C76F6CD6-4898-456A-896F-563B27B52202}">
      <dgm:prSet/>
      <dgm:spPr/>
      <dgm:t>
        <a:bodyPr/>
        <a:lstStyle/>
        <a:p>
          <a:endParaRPr lang="en-US"/>
        </a:p>
      </dgm:t>
    </dgm:pt>
    <dgm:pt modelId="{101FC43B-4BA4-48E8-A43D-14F5DF1A4EC4}" type="sibTrans" cxnId="{C76F6CD6-4898-456A-896F-563B27B52202}">
      <dgm:prSet/>
      <dgm:spPr/>
      <dgm:t>
        <a:bodyPr/>
        <a:lstStyle/>
        <a:p>
          <a:endParaRPr lang="en-US"/>
        </a:p>
      </dgm:t>
    </dgm:pt>
    <dgm:pt modelId="{E214F3B5-6708-4BF3-ACCA-3805661D7745}">
      <dgm:prSet/>
      <dgm:spPr/>
      <dgm:t>
        <a:bodyPr/>
        <a:lstStyle/>
        <a:p>
          <a:r>
            <a:rPr lang="en-US" b="1"/>
            <a:t>Instructional Design Support:</a:t>
          </a:r>
          <a:endParaRPr lang="en-US"/>
        </a:p>
      </dgm:t>
    </dgm:pt>
    <dgm:pt modelId="{25F445FE-B7B8-4052-98FD-5C2791519689}" type="parTrans" cxnId="{8491A705-BDE5-4A6B-BA47-48A9877578EE}">
      <dgm:prSet/>
      <dgm:spPr/>
      <dgm:t>
        <a:bodyPr/>
        <a:lstStyle/>
        <a:p>
          <a:endParaRPr lang="en-US"/>
        </a:p>
      </dgm:t>
    </dgm:pt>
    <dgm:pt modelId="{3F668A0C-AD45-479F-A228-F36474198BCE}" type="sibTrans" cxnId="{8491A705-BDE5-4A6B-BA47-48A9877578EE}">
      <dgm:prSet/>
      <dgm:spPr/>
      <dgm:t>
        <a:bodyPr/>
        <a:lstStyle/>
        <a:p>
          <a:endParaRPr lang="en-US"/>
        </a:p>
      </dgm:t>
    </dgm:pt>
    <dgm:pt modelId="{DDB1D166-4CC6-473D-9B55-7FCEC25E3E15}">
      <dgm:prSet/>
      <dgm:spPr/>
      <dgm:t>
        <a:bodyPr/>
        <a:lstStyle/>
        <a:p>
          <a:r>
            <a:rPr lang="en-US"/>
            <a:t>Assign instructional designers or educational technology specialists to work closely with faculty in redesigning courses using OER.</a:t>
          </a:r>
        </a:p>
      </dgm:t>
    </dgm:pt>
    <dgm:pt modelId="{07D6C839-C9AB-48CB-8354-AE9DD7AF72E0}" type="parTrans" cxnId="{D33B7384-C9B0-41B5-AF57-EC034F1CCF3A}">
      <dgm:prSet/>
      <dgm:spPr/>
      <dgm:t>
        <a:bodyPr/>
        <a:lstStyle/>
        <a:p>
          <a:endParaRPr lang="en-US"/>
        </a:p>
      </dgm:t>
    </dgm:pt>
    <dgm:pt modelId="{46BD2BCF-96BD-4A95-A501-5846EF77DDEC}" type="sibTrans" cxnId="{D33B7384-C9B0-41B5-AF57-EC034F1CCF3A}">
      <dgm:prSet/>
      <dgm:spPr/>
      <dgm:t>
        <a:bodyPr/>
        <a:lstStyle/>
        <a:p>
          <a:endParaRPr lang="en-US"/>
        </a:p>
      </dgm:t>
    </dgm:pt>
    <dgm:pt modelId="{6899EB8C-D63B-417C-903A-7BEC7BAE69EC}">
      <dgm:prSet/>
      <dgm:spPr/>
      <dgm:t>
        <a:bodyPr/>
        <a:lstStyle/>
        <a:p>
          <a:r>
            <a:rPr lang="en-US"/>
            <a:t>Assist faculty in aligning OER content with course learning objectives and ensuring pedagogical effectiveness.</a:t>
          </a:r>
        </a:p>
      </dgm:t>
    </dgm:pt>
    <dgm:pt modelId="{A5002240-70C3-4F6D-9F55-E5928DA17B4D}" type="parTrans" cxnId="{063F3906-03BC-4160-A0BC-0DA8BBE8B957}">
      <dgm:prSet/>
      <dgm:spPr/>
      <dgm:t>
        <a:bodyPr/>
        <a:lstStyle/>
        <a:p>
          <a:endParaRPr lang="en-US"/>
        </a:p>
      </dgm:t>
    </dgm:pt>
    <dgm:pt modelId="{95346F04-3C20-4562-A270-EA3A626BC852}" type="sibTrans" cxnId="{063F3906-03BC-4160-A0BC-0DA8BBE8B957}">
      <dgm:prSet/>
      <dgm:spPr/>
      <dgm:t>
        <a:bodyPr/>
        <a:lstStyle/>
        <a:p>
          <a:endParaRPr lang="en-US"/>
        </a:p>
      </dgm:t>
    </dgm:pt>
    <dgm:pt modelId="{782E885D-8834-4D4B-AA72-7F9CFA2DFAA1}" type="pres">
      <dgm:prSet presAssocID="{7A461150-A20F-43C4-93E7-93FF83224DCA}" presName="linear" presStyleCnt="0">
        <dgm:presLayoutVars>
          <dgm:animLvl val="lvl"/>
          <dgm:resizeHandles val="exact"/>
        </dgm:presLayoutVars>
      </dgm:prSet>
      <dgm:spPr/>
    </dgm:pt>
    <dgm:pt modelId="{E50BDE63-394F-9D4F-A208-EAD9E99ECC9B}" type="pres">
      <dgm:prSet presAssocID="{0CBEF017-8976-4674-B4BF-9861E1A0DD6A}" presName="parentText" presStyleLbl="node1" presStyleIdx="0" presStyleCnt="3">
        <dgm:presLayoutVars>
          <dgm:chMax val="0"/>
          <dgm:bulletEnabled val="1"/>
        </dgm:presLayoutVars>
      </dgm:prSet>
      <dgm:spPr/>
    </dgm:pt>
    <dgm:pt modelId="{B2C280D5-64D7-1344-9006-5641AA125337}" type="pres">
      <dgm:prSet presAssocID="{0CBEF017-8976-4674-B4BF-9861E1A0DD6A}" presName="childText" presStyleLbl="revTx" presStyleIdx="0" presStyleCnt="3">
        <dgm:presLayoutVars>
          <dgm:bulletEnabled val="1"/>
        </dgm:presLayoutVars>
      </dgm:prSet>
      <dgm:spPr/>
    </dgm:pt>
    <dgm:pt modelId="{01542F40-AE8F-BC4D-BDFB-7128EBF1C9D0}" type="pres">
      <dgm:prSet presAssocID="{A95EC00B-85DB-4628-AFE8-9BB0228771EB}" presName="parentText" presStyleLbl="node1" presStyleIdx="1" presStyleCnt="3">
        <dgm:presLayoutVars>
          <dgm:chMax val="0"/>
          <dgm:bulletEnabled val="1"/>
        </dgm:presLayoutVars>
      </dgm:prSet>
      <dgm:spPr/>
    </dgm:pt>
    <dgm:pt modelId="{9E822E7D-1534-4846-9DDB-4B0F9BC5DF69}" type="pres">
      <dgm:prSet presAssocID="{A95EC00B-85DB-4628-AFE8-9BB0228771EB}" presName="childText" presStyleLbl="revTx" presStyleIdx="1" presStyleCnt="3">
        <dgm:presLayoutVars>
          <dgm:bulletEnabled val="1"/>
        </dgm:presLayoutVars>
      </dgm:prSet>
      <dgm:spPr/>
    </dgm:pt>
    <dgm:pt modelId="{8EF0BB93-2AFF-2447-A022-FB321B4FF18A}" type="pres">
      <dgm:prSet presAssocID="{E214F3B5-6708-4BF3-ACCA-3805661D7745}" presName="parentText" presStyleLbl="node1" presStyleIdx="2" presStyleCnt="3">
        <dgm:presLayoutVars>
          <dgm:chMax val="0"/>
          <dgm:bulletEnabled val="1"/>
        </dgm:presLayoutVars>
      </dgm:prSet>
      <dgm:spPr/>
    </dgm:pt>
    <dgm:pt modelId="{C2B33279-E975-6F4E-8D2B-BC6361B16CBE}" type="pres">
      <dgm:prSet presAssocID="{E214F3B5-6708-4BF3-ACCA-3805661D7745}" presName="childText" presStyleLbl="revTx" presStyleIdx="2" presStyleCnt="3">
        <dgm:presLayoutVars>
          <dgm:bulletEnabled val="1"/>
        </dgm:presLayoutVars>
      </dgm:prSet>
      <dgm:spPr/>
    </dgm:pt>
  </dgm:ptLst>
  <dgm:cxnLst>
    <dgm:cxn modelId="{8491A705-BDE5-4A6B-BA47-48A9877578EE}" srcId="{7A461150-A20F-43C4-93E7-93FF83224DCA}" destId="{E214F3B5-6708-4BF3-ACCA-3805661D7745}" srcOrd="2" destOrd="0" parTransId="{25F445FE-B7B8-4052-98FD-5C2791519689}" sibTransId="{3F668A0C-AD45-479F-A228-F36474198BCE}"/>
    <dgm:cxn modelId="{063F3906-03BC-4160-A0BC-0DA8BBE8B957}" srcId="{E214F3B5-6708-4BF3-ACCA-3805661D7745}" destId="{6899EB8C-D63B-417C-903A-7BEC7BAE69EC}" srcOrd="1" destOrd="0" parTransId="{A5002240-70C3-4F6D-9F55-E5928DA17B4D}" sibTransId="{95346F04-3C20-4562-A270-EA3A626BC852}"/>
    <dgm:cxn modelId="{CE27D525-8F5E-D248-8A6F-679635F7B18B}" type="presOf" srcId="{6899EB8C-D63B-417C-903A-7BEC7BAE69EC}" destId="{C2B33279-E975-6F4E-8D2B-BC6361B16CBE}" srcOrd="0" destOrd="1" presId="urn:microsoft.com/office/officeart/2005/8/layout/vList2"/>
    <dgm:cxn modelId="{B4E99326-FCED-384A-AA45-1D0CC2423BA9}" type="presOf" srcId="{A95EC00B-85DB-4628-AFE8-9BB0228771EB}" destId="{01542F40-AE8F-BC4D-BDFB-7128EBF1C9D0}" srcOrd="0" destOrd="0" presId="urn:microsoft.com/office/officeart/2005/8/layout/vList2"/>
    <dgm:cxn modelId="{5F2CB54A-F5FC-47E6-BF5B-D61DA4C6A565}" srcId="{7A461150-A20F-43C4-93E7-93FF83224DCA}" destId="{A95EC00B-85DB-4628-AFE8-9BB0228771EB}" srcOrd="1" destOrd="0" parTransId="{497183A1-3A8B-4475-A418-C08D972A4BA4}" sibTransId="{A86EFA99-C79E-4B84-8424-07397922AD8D}"/>
    <dgm:cxn modelId="{2660D24B-C3B8-E54A-8631-7BE97D1E96F0}" type="presOf" srcId="{217E424B-06A9-4095-9B30-3E00CDCE20D8}" destId="{B2C280D5-64D7-1344-9006-5641AA125337}" srcOrd="0" destOrd="1" presId="urn:microsoft.com/office/officeart/2005/8/layout/vList2"/>
    <dgm:cxn modelId="{5A714F4C-E0FE-AE4F-A4FE-25B0BF90579B}" type="presOf" srcId="{7A461150-A20F-43C4-93E7-93FF83224DCA}" destId="{782E885D-8834-4D4B-AA72-7F9CFA2DFAA1}" srcOrd="0" destOrd="0" presId="urn:microsoft.com/office/officeart/2005/8/layout/vList2"/>
    <dgm:cxn modelId="{99FF0B61-6D96-46EF-A126-086116DBA53C}" srcId="{0CBEF017-8976-4674-B4BF-9861E1A0DD6A}" destId="{824E19F0-9F59-4E4D-A614-E4A0FE57DBD0}" srcOrd="0" destOrd="0" parTransId="{87B1E019-1E71-4A72-9D2D-5486879EB919}" sibTransId="{3AFA5D1C-89B2-45F4-99CB-91AA9C6AEB63}"/>
    <dgm:cxn modelId="{D33B7384-C9B0-41B5-AF57-EC034F1CCF3A}" srcId="{E214F3B5-6708-4BF3-ACCA-3805661D7745}" destId="{DDB1D166-4CC6-473D-9B55-7FCEC25E3E15}" srcOrd="0" destOrd="0" parTransId="{07D6C839-C9AB-48CB-8354-AE9DD7AF72E0}" sibTransId="{46BD2BCF-96BD-4A95-A501-5846EF77DDEC}"/>
    <dgm:cxn modelId="{D430858A-95D3-3444-899E-A1E80B09AE5C}" type="presOf" srcId="{DDB1D166-4CC6-473D-9B55-7FCEC25E3E15}" destId="{C2B33279-E975-6F4E-8D2B-BC6361B16CBE}" srcOrd="0" destOrd="0" presId="urn:microsoft.com/office/officeart/2005/8/layout/vList2"/>
    <dgm:cxn modelId="{581C91A0-3C9E-4A99-80AA-AA7C70811BF6}" srcId="{A95EC00B-85DB-4628-AFE8-9BB0228771EB}" destId="{ECF10276-42FF-46DC-8CC2-1519DDD28965}" srcOrd="0" destOrd="0" parTransId="{B126C670-16B3-4589-99CA-6A3CE96636CB}" sibTransId="{D96DD6E3-70B0-4F85-9FEB-0CEDDB3A4A4F}"/>
    <dgm:cxn modelId="{E91678A4-1A92-4017-8A65-B1AA503C9668}" srcId="{7A461150-A20F-43C4-93E7-93FF83224DCA}" destId="{0CBEF017-8976-4674-B4BF-9861E1A0DD6A}" srcOrd="0" destOrd="0" parTransId="{7DDA237E-FC05-4CB7-B308-CA4EC66D0AE0}" sibTransId="{6DCBED03-CB3C-4C69-8716-E2B78FAA95B3}"/>
    <dgm:cxn modelId="{AB42F9A5-C7F5-4F0D-903D-64843DB21303}" srcId="{0CBEF017-8976-4674-B4BF-9861E1A0DD6A}" destId="{217E424B-06A9-4095-9B30-3E00CDCE20D8}" srcOrd="1" destOrd="0" parTransId="{AA2992FD-78B8-4164-A9CE-DED54F9850D9}" sibTransId="{726BE2B1-522A-4481-AF92-9B813883333C}"/>
    <dgm:cxn modelId="{6C75F3C6-C58D-A945-BB76-42DF6C5E2C60}" type="presOf" srcId="{0CBEF017-8976-4674-B4BF-9861E1A0DD6A}" destId="{E50BDE63-394F-9D4F-A208-EAD9E99ECC9B}" srcOrd="0" destOrd="0" presId="urn:microsoft.com/office/officeart/2005/8/layout/vList2"/>
    <dgm:cxn modelId="{C76F6CD6-4898-456A-896F-563B27B52202}" srcId="{A95EC00B-85DB-4628-AFE8-9BB0228771EB}" destId="{A918298A-E699-44CB-95D0-584C6D9D59E6}" srcOrd="1" destOrd="0" parTransId="{E87D9944-F362-4209-800B-816CE04D73E5}" sibTransId="{101FC43B-4BA4-48E8-A43D-14F5DF1A4EC4}"/>
    <dgm:cxn modelId="{9E3A49DA-7F4F-0546-B4F2-33A43F64647A}" type="presOf" srcId="{824E19F0-9F59-4E4D-A614-E4A0FE57DBD0}" destId="{B2C280D5-64D7-1344-9006-5641AA125337}" srcOrd="0" destOrd="0" presId="urn:microsoft.com/office/officeart/2005/8/layout/vList2"/>
    <dgm:cxn modelId="{11ECE7F1-A1D6-4045-96DB-9E5E80AF887A}" type="presOf" srcId="{ECF10276-42FF-46DC-8CC2-1519DDD28965}" destId="{9E822E7D-1534-4846-9DDB-4B0F9BC5DF69}" srcOrd="0" destOrd="0" presId="urn:microsoft.com/office/officeart/2005/8/layout/vList2"/>
    <dgm:cxn modelId="{EE53A2F3-D7D7-B949-9651-B48901EEA038}" type="presOf" srcId="{E214F3B5-6708-4BF3-ACCA-3805661D7745}" destId="{8EF0BB93-2AFF-2447-A022-FB321B4FF18A}" srcOrd="0" destOrd="0" presId="urn:microsoft.com/office/officeart/2005/8/layout/vList2"/>
    <dgm:cxn modelId="{81C076F8-34BD-7949-8F4D-ABDA5FC5DC13}" type="presOf" srcId="{A918298A-E699-44CB-95D0-584C6D9D59E6}" destId="{9E822E7D-1534-4846-9DDB-4B0F9BC5DF69}" srcOrd="0" destOrd="1" presId="urn:microsoft.com/office/officeart/2005/8/layout/vList2"/>
    <dgm:cxn modelId="{A8E665FC-9A30-FA47-ABFA-F152645FEFFB}" type="presParOf" srcId="{782E885D-8834-4D4B-AA72-7F9CFA2DFAA1}" destId="{E50BDE63-394F-9D4F-A208-EAD9E99ECC9B}" srcOrd="0" destOrd="0" presId="urn:microsoft.com/office/officeart/2005/8/layout/vList2"/>
    <dgm:cxn modelId="{8490871F-3981-F748-9E44-565D9CBC9883}" type="presParOf" srcId="{782E885D-8834-4D4B-AA72-7F9CFA2DFAA1}" destId="{B2C280D5-64D7-1344-9006-5641AA125337}" srcOrd="1" destOrd="0" presId="urn:microsoft.com/office/officeart/2005/8/layout/vList2"/>
    <dgm:cxn modelId="{A4308D72-105A-614C-A843-5065F3DAF453}" type="presParOf" srcId="{782E885D-8834-4D4B-AA72-7F9CFA2DFAA1}" destId="{01542F40-AE8F-BC4D-BDFB-7128EBF1C9D0}" srcOrd="2" destOrd="0" presId="urn:microsoft.com/office/officeart/2005/8/layout/vList2"/>
    <dgm:cxn modelId="{F830A084-1667-7F49-A608-19404E412648}" type="presParOf" srcId="{782E885D-8834-4D4B-AA72-7F9CFA2DFAA1}" destId="{9E822E7D-1534-4846-9DDB-4B0F9BC5DF69}" srcOrd="3" destOrd="0" presId="urn:microsoft.com/office/officeart/2005/8/layout/vList2"/>
    <dgm:cxn modelId="{4779D1AA-D3C6-304F-988E-8F0D422740D4}" type="presParOf" srcId="{782E885D-8834-4D4B-AA72-7F9CFA2DFAA1}" destId="{8EF0BB93-2AFF-2447-A022-FB321B4FF18A}" srcOrd="4" destOrd="0" presId="urn:microsoft.com/office/officeart/2005/8/layout/vList2"/>
    <dgm:cxn modelId="{0B73C9C8-838F-C642-A011-AA754418A4EA}" type="presParOf" srcId="{782E885D-8834-4D4B-AA72-7F9CFA2DFAA1}" destId="{C2B33279-E975-6F4E-8D2B-BC6361B16CBE}"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DF9ECD7-4BF4-4300-B235-0A579145B28B}" type="doc">
      <dgm:prSet loTypeId="urn:microsoft.com/office/officeart/2005/8/layout/hList1" loCatId="list" qsTypeId="urn:microsoft.com/office/officeart/2005/8/quickstyle/simple3" qsCatId="simple" csTypeId="urn:microsoft.com/office/officeart/2005/8/colors/colorful2" csCatId="colorful"/>
      <dgm:spPr/>
      <dgm:t>
        <a:bodyPr/>
        <a:lstStyle/>
        <a:p>
          <a:endParaRPr lang="en-US"/>
        </a:p>
      </dgm:t>
    </dgm:pt>
    <dgm:pt modelId="{B2121027-290D-46A6-8705-D425C6784F63}">
      <dgm:prSet/>
      <dgm:spPr/>
      <dgm:t>
        <a:bodyPr/>
        <a:lstStyle/>
        <a:p>
          <a:r>
            <a:rPr lang="en-US" b="1"/>
            <a:t>Content Curation and Repositories:</a:t>
          </a:r>
          <a:endParaRPr lang="en-US"/>
        </a:p>
      </dgm:t>
    </dgm:pt>
    <dgm:pt modelId="{A0911565-7EA4-4E6B-A682-8FBCAFDF8A11}" type="parTrans" cxnId="{A8E181F9-8CC6-4187-AD50-3F5BC0A2D916}">
      <dgm:prSet/>
      <dgm:spPr/>
      <dgm:t>
        <a:bodyPr/>
        <a:lstStyle/>
        <a:p>
          <a:endParaRPr lang="en-US"/>
        </a:p>
      </dgm:t>
    </dgm:pt>
    <dgm:pt modelId="{07CD2C08-51E6-4210-B3DD-4C3863F42888}" type="sibTrans" cxnId="{A8E181F9-8CC6-4187-AD50-3F5BC0A2D916}">
      <dgm:prSet/>
      <dgm:spPr/>
      <dgm:t>
        <a:bodyPr/>
        <a:lstStyle/>
        <a:p>
          <a:endParaRPr lang="en-US"/>
        </a:p>
      </dgm:t>
    </dgm:pt>
    <dgm:pt modelId="{99229FE2-41D2-4B9D-BA2E-BC8070BD1B23}">
      <dgm:prSet/>
      <dgm:spPr/>
      <dgm:t>
        <a:bodyPr/>
        <a:lstStyle/>
        <a:p>
          <a:r>
            <a:rPr lang="en-US"/>
            <a:t>Develop or curate a centralized repository of high-quality, vetted OER content that is relevant to the HBCU curricula.</a:t>
          </a:r>
        </a:p>
      </dgm:t>
    </dgm:pt>
    <dgm:pt modelId="{9E044AC5-0786-403C-BEA6-061FB77C8598}" type="parTrans" cxnId="{E5F03E76-58E8-4962-9B1B-10E947F56F23}">
      <dgm:prSet/>
      <dgm:spPr/>
      <dgm:t>
        <a:bodyPr/>
        <a:lstStyle/>
        <a:p>
          <a:endParaRPr lang="en-US"/>
        </a:p>
      </dgm:t>
    </dgm:pt>
    <dgm:pt modelId="{1015B63A-496C-4006-B77E-14074CECD73E}" type="sibTrans" cxnId="{E5F03E76-58E8-4962-9B1B-10E947F56F23}">
      <dgm:prSet/>
      <dgm:spPr/>
      <dgm:t>
        <a:bodyPr/>
        <a:lstStyle/>
        <a:p>
          <a:endParaRPr lang="en-US"/>
        </a:p>
      </dgm:t>
    </dgm:pt>
    <dgm:pt modelId="{46CE693C-6E07-474A-9476-CBC175F2A894}">
      <dgm:prSet/>
      <dgm:spPr/>
      <dgm:t>
        <a:bodyPr/>
        <a:lstStyle/>
        <a:p>
          <a:r>
            <a:rPr lang="en-US"/>
            <a:t>Provide easy-to-use search and discovery tools to help faculty access and identify appropriate OER materials.</a:t>
          </a:r>
        </a:p>
      </dgm:t>
    </dgm:pt>
    <dgm:pt modelId="{DA847D88-C450-4DB0-92AD-EA3AB7117D86}" type="parTrans" cxnId="{A7F2B5C0-127A-4F8D-B00A-DA91C7E8CBB9}">
      <dgm:prSet/>
      <dgm:spPr/>
      <dgm:t>
        <a:bodyPr/>
        <a:lstStyle/>
        <a:p>
          <a:endParaRPr lang="en-US"/>
        </a:p>
      </dgm:t>
    </dgm:pt>
    <dgm:pt modelId="{D6EA81E4-0F4A-4AA9-B46B-1F730DBBA342}" type="sibTrans" cxnId="{A7F2B5C0-127A-4F8D-B00A-DA91C7E8CBB9}">
      <dgm:prSet/>
      <dgm:spPr/>
      <dgm:t>
        <a:bodyPr/>
        <a:lstStyle/>
        <a:p>
          <a:endParaRPr lang="en-US"/>
        </a:p>
      </dgm:t>
    </dgm:pt>
    <dgm:pt modelId="{D75FB224-F988-4542-9684-CC70B5181955}">
      <dgm:prSet/>
      <dgm:spPr/>
      <dgm:t>
        <a:bodyPr/>
        <a:lstStyle/>
        <a:p>
          <a:r>
            <a:rPr lang="en-US" b="1"/>
            <a:t>Peer Mentoring and Learning Communities:</a:t>
          </a:r>
          <a:endParaRPr lang="en-US"/>
        </a:p>
      </dgm:t>
    </dgm:pt>
    <dgm:pt modelId="{F5182E77-B69C-4C22-B938-8C326E355C05}" type="parTrans" cxnId="{72088CC3-60E4-49D9-8938-F5FDA6FA3B36}">
      <dgm:prSet/>
      <dgm:spPr/>
      <dgm:t>
        <a:bodyPr/>
        <a:lstStyle/>
        <a:p>
          <a:endParaRPr lang="en-US"/>
        </a:p>
      </dgm:t>
    </dgm:pt>
    <dgm:pt modelId="{0F3C35DF-E5EA-4AFF-B2A4-0D2CEC03765E}" type="sibTrans" cxnId="{72088CC3-60E4-49D9-8938-F5FDA6FA3B36}">
      <dgm:prSet/>
      <dgm:spPr/>
      <dgm:t>
        <a:bodyPr/>
        <a:lstStyle/>
        <a:p>
          <a:endParaRPr lang="en-US"/>
        </a:p>
      </dgm:t>
    </dgm:pt>
    <dgm:pt modelId="{7648D4DD-921A-4485-87BD-AFC0600FBA6F}">
      <dgm:prSet/>
      <dgm:spPr/>
      <dgm:t>
        <a:bodyPr/>
        <a:lstStyle/>
        <a:p>
          <a:r>
            <a:rPr lang="en-US"/>
            <a:t>Establish faculty learning communities or peer mentoring programs to facilitate the exchange of best practices, lessons learned, and collaborative problem-solving.</a:t>
          </a:r>
        </a:p>
      </dgm:t>
    </dgm:pt>
    <dgm:pt modelId="{C4A8B87F-9268-412A-98BB-B3A9C073DAD2}" type="parTrans" cxnId="{6B6252C4-240E-41FF-9CBE-F8991CF3C31E}">
      <dgm:prSet/>
      <dgm:spPr/>
      <dgm:t>
        <a:bodyPr/>
        <a:lstStyle/>
        <a:p>
          <a:endParaRPr lang="en-US"/>
        </a:p>
      </dgm:t>
    </dgm:pt>
    <dgm:pt modelId="{7C4F492A-94E4-4BE7-96C3-2910E72200DF}" type="sibTrans" cxnId="{6B6252C4-240E-41FF-9CBE-F8991CF3C31E}">
      <dgm:prSet/>
      <dgm:spPr/>
      <dgm:t>
        <a:bodyPr/>
        <a:lstStyle/>
        <a:p>
          <a:endParaRPr lang="en-US"/>
        </a:p>
      </dgm:t>
    </dgm:pt>
    <dgm:pt modelId="{40CE20F8-C8A0-4DAD-BEFE-7F3C43BA76E9}">
      <dgm:prSet/>
      <dgm:spPr/>
      <dgm:t>
        <a:bodyPr/>
        <a:lstStyle/>
        <a:p>
          <a:r>
            <a:rPr lang="en-US"/>
            <a:t>Encourage faculty to share their experiences and provide peer-to-peer support in adopting and using OER.</a:t>
          </a:r>
        </a:p>
      </dgm:t>
    </dgm:pt>
    <dgm:pt modelId="{2A7DA7A6-30E8-4887-A6AA-D228463A4570}" type="parTrans" cxnId="{4C15677D-E6E7-4D9D-8720-C0F8EA4C0007}">
      <dgm:prSet/>
      <dgm:spPr/>
      <dgm:t>
        <a:bodyPr/>
        <a:lstStyle/>
        <a:p>
          <a:endParaRPr lang="en-US"/>
        </a:p>
      </dgm:t>
    </dgm:pt>
    <dgm:pt modelId="{AA2CBA74-7AFA-4D42-BC20-F38A30BAB642}" type="sibTrans" cxnId="{4C15677D-E6E7-4D9D-8720-C0F8EA4C0007}">
      <dgm:prSet/>
      <dgm:spPr/>
      <dgm:t>
        <a:bodyPr/>
        <a:lstStyle/>
        <a:p>
          <a:endParaRPr lang="en-US"/>
        </a:p>
      </dgm:t>
    </dgm:pt>
    <dgm:pt modelId="{A6AB53D3-2D0E-4789-ADAC-3288D19F3448}">
      <dgm:prSet/>
      <dgm:spPr/>
      <dgm:t>
        <a:bodyPr/>
        <a:lstStyle/>
        <a:p>
          <a:r>
            <a:rPr lang="en-US" b="1"/>
            <a:t>Incentives and Recognition</a:t>
          </a:r>
          <a:r>
            <a:rPr lang="en-US"/>
            <a:t>:</a:t>
          </a:r>
        </a:p>
      </dgm:t>
    </dgm:pt>
    <dgm:pt modelId="{25F7AB58-001E-4644-96E2-3E24E2DF3B79}" type="parTrans" cxnId="{F25DC761-2AAA-46BE-A3CF-59E0969DF561}">
      <dgm:prSet/>
      <dgm:spPr/>
      <dgm:t>
        <a:bodyPr/>
        <a:lstStyle/>
        <a:p>
          <a:endParaRPr lang="en-US"/>
        </a:p>
      </dgm:t>
    </dgm:pt>
    <dgm:pt modelId="{DD34977D-CD7E-4D64-999D-B23D79CD86F5}" type="sibTrans" cxnId="{F25DC761-2AAA-46BE-A3CF-59E0969DF561}">
      <dgm:prSet/>
      <dgm:spPr/>
      <dgm:t>
        <a:bodyPr/>
        <a:lstStyle/>
        <a:p>
          <a:endParaRPr lang="en-US"/>
        </a:p>
      </dgm:t>
    </dgm:pt>
    <dgm:pt modelId="{99DF4A60-0B97-485D-B77C-4FF29E81240A}">
      <dgm:prSet/>
      <dgm:spPr/>
      <dgm:t>
        <a:bodyPr/>
        <a:lstStyle/>
        <a:p>
          <a:r>
            <a:rPr lang="en-US" dirty="0"/>
            <a:t>Offer incentives, such as course release time, professional development funding, or recognition in the tenure and promotion process, to encourage faculty participation and contributions to the HBCU AL$ effort.</a:t>
          </a:r>
        </a:p>
      </dgm:t>
    </dgm:pt>
    <dgm:pt modelId="{BDF26114-E98D-432F-96C8-0B97BEBAFFBB}" type="parTrans" cxnId="{ED0B3AAA-AE2D-44EB-A555-4B6DEBE99BAF}">
      <dgm:prSet/>
      <dgm:spPr/>
      <dgm:t>
        <a:bodyPr/>
        <a:lstStyle/>
        <a:p>
          <a:endParaRPr lang="en-US"/>
        </a:p>
      </dgm:t>
    </dgm:pt>
    <dgm:pt modelId="{D93BCB27-278F-4D91-BEC0-AFAEAB1340F5}" type="sibTrans" cxnId="{ED0B3AAA-AE2D-44EB-A555-4B6DEBE99BAF}">
      <dgm:prSet/>
      <dgm:spPr/>
      <dgm:t>
        <a:bodyPr/>
        <a:lstStyle/>
        <a:p>
          <a:endParaRPr lang="en-US"/>
        </a:p>
      </dgm:t>
    </dgm:pt>
    <dgm:pt modelId="{E5A8F265-B95B-4E9E-927B-7AF83E9C7137}">
      <dgm:prSet/>
      <dgm:spPr/>
      <dgm:t>
        <a:bodyPr/>
        <a:lstStyle/>
        <a:p>
          <a:r>
            <a:rPr lang="en-US"/>
            <a:t>Acknowledge and celebrate faculty champions who have successfully implemented OER in their courses.</a:t>
          </a:r>
        </a:p>
      </dgm:t>
    </dgm:pt>
    <dgm:pt modelId="{7B0FE883-4D2A-4491-859D-611BF9DA477E}" type="parTrans" cxnId="{6791B2FB-4F29-4792-81A3-D6BB4E2AE492}">
      <dgm:prSet/>
      <dgm:spPr/>
      <dgm:t>
        <a:bodyPr/>
        <a:lstStyle/>
        <a:p>
          <a:endParaRPr lang="en-US"/>
        </a:p>
      </dgm:t>
    </dgm:pt>
    <dgm:pt modelId="{7DD7DBC7-A0B2-4FB0-9D8F-B5A9C9F31C27}" type="sibTrans" cxnId="{6791B2FB-4F29-4792-81A3-D6BB4E2AE492}">
      <dgm:prSet/>
      <dgm:spPr/>
      <dgm:t>
        <a:bodyPr/>
        <a:lstStyle/>
        <a:p>
          <a:endParaRPr lang="en-US"/>
        </a:p>
      </dgm:t>
    </dgm:pt>
    <dgm:pt modelId="{63973A76-4CEA-43C1-A327-DD3B30BAED3B}">
      <dgm:prSet/>
      <dgm:spPr/>
      <dgm:t>
        <a:bodyPr/>
        <a:lstStyle/>
        <a:p>
          <a:r>
            <a:rPr lang="en-US" b="1"/>
            <a:t>Technical and Administrative Support:</a:t>
          </a:r>
          <a:endParaRPr lang="en-US"/>
        </a:p>
      </dgm:t>
    </dgm:pt>
    <dgm:pt modelId="{BEF4D1E4-CCD2-49C2-8995-8BC9CD11445B}" type="parTrans" cxnId="{A61AA962-4AD8-4257-AC4F-B466606FFB32}">
      <dgm:prSet/>
      <dgm:spPr/>
      <dgm:t>
        <a:bodyPr/>
        <a:lstStyle/>
        <a:p>
          <a:endParaRPr lang="en-US"/>
        </a:p>
      </dgm:t>
    </dgm:pt>
    <dgm:pt modelId="{1AECDA5C-43F3-4FF6-A195-07A8E882950B}" type="sibTrans" cxnId="{A61AA962-4AD8-4257-AC4F-B466606FFB32}">
      <dgm:prSet/>
      <dgm:spPr/>
      <dgm:t>
        <a:bodyPr/>
        <a:lstStyle/>
        <a:p>
          <a:endParaRPr lang="en-US"/>
        </a:p>
      </dgm:t>
    </dgm:pt>
    <dgm:pt modelId="{C0FCDC27-5427-4573-85E2-19AF8E192268}">
      <dgm:prSet/>
      <dgm:spPr/>
      <dgm:t>
        <a:bodyPr/>
        <a:lstStyle/>
        <a:p>
          <a:r>
            <a:rPr lang="en-US" dirty="0"/>
            <a:t>Provide IT and technical support to assist faculty in integrating OER into their course materials and learning management systems.</a:t>
          </a:r>
        </a:p>
      </dgm:t>
    </dgm:pt>
    <dgm:pt modelId="{81857654-FE2F-4DDE-A25B-72346D3B9E5C}" type="parTrans" cxnId="{4EE850C6-3FF3-44D8-AB54-04E3174249A0}">
      <dgm:prSet/>
      <dgm:spPr/>
      <dgm:t>
        <a:bodyPr/>
        <a:lstStyle/>
        <a:p>
          <a:endParaRPr lang="en-US"/>
        </a:p>
      </dgm:t>
    </dgm:pt>
    <dgm:pt modelId="{6434E028-7566-4640-9C49-F6A87F2D5E10}" type="sibTrans" cxnId="{4EE850C6-3FF3-44D8-AB54-04E3174249A0}">
      <dgm:prSet/>
      <dgm:spPr/>
      <dgm:t>
        <a:bodyPr/>
        <a:lstStyle/>
        <a:p>
          <a:endParaRPr lang="en-US"/>
        </a:p>
      </dgm:t>
    </dgm:pt>
    <dgm:pt modelId="{118A4699-DBA6-413A-8EF3-11A6C8F1BC13}">
      <dgm:prSet/>
      <dgm:spPr/>
      <dgm:t>
        <a:bodyPr/>
        <a:lstStyle/>
        <a:p>
          <a:r>
            <a:rPr lang="en-US"/>
            <a:t>Offer administrative support for tasks like copyright clearance, metadata tagging, and the publishing of OER content.</a:t>
          </a:r>
        </a:p>
      </dgm:t>
    </dgm:pt>
    <dgm:pt modelId="{6754FAE6-5C6A-4C53-AA0B-93CD15E84200}" type="parTrans" cxnId="{B18C795A-3BA5-40B9-A85D-ABB07514D2AD}">
      <dgm:prSet/>
      <dgm:spPr/>
      <dgm:t>
        <a:bodyPr/>
        <a:lstStyle/>
        <a:p>
          <a:endParaRPr lang="en-US"/>
        </a:p>
      </dgm:t>
    </dgm:pt>
    <dgm:pt modelId="{94226AAA-4CDD-4B0F-83EA-93E9EC17F43D}" type="sibTrans" cxnId="{B18C795A-3BA5-40B9-A85D-ABB07514D2AD}">
      <dgm:prSet/>
      <dgm:spPr/>
      <dgm:t>
        <a:bodyPr/>
        <a:lstStyle/>
        <a:p>
          <a:endParaRPr lang="en-US"/>
        </a:p>
      </dgm:t>
    </dgm:pt>
    <dgm:pt modelId="{AB752DFD-3FB1-0C47-8A2A-F9EA4A61D62F}" type="pres">
      <dgm:prSet presAssocID="{8DF9ECD7-4BF4-4300-B235-0A579145B28B}" presName="Name0" presStyleCnt="0">
        <dgm:presLayoutVars>
          <dgm:dir/>
          <dgm:animLvl val="lvl"/>
          <dgm:resizeHandles val="exact"/>
        </dgm:presLayoutVars>
      </dgm:prSet>
      <dgm:spPr/>
    </dgm:pt>
    <dgm:pt modelId="{DEB57D8B-01F5-5746-8E87-766B01269EE2}" type="pres">
      <dgm:prSet presAssocID="{B2121027-290D-46A6-8705-D425C6784F63}" presName="composite" presStyleCnt="0"/>
      <dgm:spPr/>
    </dgm:pt>
    <dgm:pt modelId="{CAA60DEE-A16A-EE40-913C-14D13CB59225}" type="pres">
      <dgm:prSet presAssocID="{B2121027-290D-46A6-8705-D425C6784F63}" presName="parTx" presStyleLbl="alignNode1" presStyleIdx="0" presStyleCnt="4">
        <dgm:presLayoutVars>
          <dgm:chMax val="0"/>
          <dgm:chPref val="0"/>
          <dgm:bulletEnabled val="1"/>
        </dgm:presLayoutVars>
      </dgm:prSet>
      <dgm:spPr/>
    </dgm:pt>
    <dgm:pt modelId="{1DAD2DEA-3D1D-8540-B5CF-530EF9DA78D8}" type="pres">
      <dgm:prSet presAssocID="{B2121027-290D-46A6-8705-D425C6784F63}" presName="desTx" presStyleLbl="alignAccFollowNode1" presStyleIdx="0" presStyleCnt="4">
        <dgm:presLayoutVars>
          <dgm:bulletEnabled val="1"/>
        </dgm:presLayoutVars>
      </dgm:prSet>
      <dgm:spPr/>
    </dgm:pt>
    <dgm:pt modelId="{D6136D74-D002-AF4F-9E61-3D48755587E6}" type="pres">
      <dgm:prSet presAssocID="{07CD2C08-51E6-4210-B3DD-4C3863F42888}" presName="space" presStyleCnt="0"/>
      <dgm:spPr/>
    </dgm:pt>
    <dgm:pt modelId="{6762A378-A331-1E44-83DC-61BAAEE90059}" type="pres">
      <dgm:prSet presAssocID="{D75FB224-F988-4542-9684-CC70B5181955}" presName="composite" presStyleCnt="0"/>
      <dgm:spPr/>
    </dgm:pt>
    <dgm:pt modelId="{F4A2C596-6737-C248-8E59-5D6962E8AF57}" type="pres">
      <dgm:prSet presAssocID="{D75FB224-F988-4542-9684-CC70B5181955}" presName="parTx" presStyleLbl="alignNode1" presStyleIdx="1" presStyleCnt="4">
        <dgm:presLayoutVars>
          <dgm:chMax val="0"/>
          <dgm:chPref val="0"/>
          <dgm:bulletEnabled val="1"/>
        </dgm:presLayoutVars>
      </dgm:prSet>
      <dgm:spPr/>
    </dgm:pt>
    <dgm:pt modelId="{8C11D0A7-F0EC-7A4A-8575-507F483D1F2D}" type="pres">
      <dgm:prSet presAssocID="{D75FB224-F988-4542-9684-CC70B5181955}" presName="desTx" presStyleLbl="alignAccFollowNode1" presStyleIdx="1" presStyleCnt="4">
        <dgm:presLayoutVars>
          <dgm:bulletEnabled val="1"/>
        </dgm:presLayoutVars>
      </dgm:prSet>
      <dgm:spPr/>
    </dgm:pt>
    <dgm:pt modelId="{28A1FE27-F24B-E642-9812-F3242BE64F83}" type="pres">
      <dgm:prSet presAssocID="{0F3C35DF-E5EA-4AFF-B2A4-0D2CEC03765E}" presName="space" presStyleCnt="0"/>
      <dgm:spPr/>
    </dgm:pt>
    <dgm:pt modelId="{C9240BDF-5B2B-8647-AC6D-DA3EE09F77E8}" type="pres">
      <dgm:prSet presAssocID="{A6AB53D3-2D0E-4789-ADAC-3288D19F3448}" presName="composite" presStyleCnt="0"/>
      <dgm:spPr/>
    </dgm:pt>
    <dgm:pt modelId="{7F5142D9-219F-FF41-8A0A-0C16091ADD85}" type="pres">
      <dgm:prSet presAssocID="{A6AB53D3-2D0E-4789-ADAC-3288D19F3448}" presName="parTx" presStyleLbl="alignNode1" presStyleIdx="2" presStyleCnt="4">
        <dgm:presLayoutVars>
          <dgm:chMax val="0"/>
          <dgm:chPref val="0"/>
          <dgm:bulletEnabled val="1"/>
        </dgm:presLayoutVars>
      </dgm:prSet>
      <dgm:spPr/>
    </dgm:pt>
    <dgm:pt modelId="{E77F0B38-961B-8C4B-AC54-937EF4FB26C0}" type="pres">
      <dgm:prSet presAssocID="{A6AB53D3-2D0E-4789-ADAC-3288D19F3448}" presName="desTx" presStyleLbl="alignAccFollowNode1" presStyleIdx="2" presStyleCnt="4">
        <dgm:presLayoutVars>
          <dgm:bulletEnabled val="1"/>
        </dgm:presLayoutVars>
      </dgm:prSet>
      <dgm:spPr/>
    </dgm:pt>
    <dgm:pt modelId="{AD6AF6AB-1551-A44E-A1BF-55989CA2D56B}" type="pres">
      <dgm:prSet presAssocID="{DD34977D-CD7E-4D64-999D-B23D79CD86F5}" presName="space" presStyleCnt="0"/>
      <dgm:spPr/>
    </dgm:pt>
    <dgm:pt modelId="{C0D884C9-70D0-6F4D-8866-87593BB15D73}" type="pres">
      <dgm:prSet presAssocID="{63973A76-4CEA-43C1-A327-DD3B30BAED3B}" presName="composite" presStyleCnt="0"/>
      <dgm:spPr/>
    </dgm:pt>
    <dgm:pt modelId="{DE4F907B-F433-D841-BF64-3C9D49AA9265}" type="pres">
      <dgm:prSet presAssocID="{63973A76-4CEA-43C1-A327-DD3B30BAED3B}" presName="parTx" presStyleLbl="alignNode1" presStyleIdx="3" presStyleCnt="4">
        <dgm:presLayoutVars>
          <dgm:chMax val="0"/>
          <dgm:chPref val="0"/>
          <dgm:bulletEnabled val="1"/>
        </dgm:presLayoutVars>
      </dgm:prSet>
      <dgm:spPr/>
    </dgm:pt>
    <dgm:pt modelId="{D9E537EC-7144-CC4D-9703-600003367EBF}" type="pres">
      <dgm:prSet presAssocID="{63973A76-4CEA-43C1-A327-DD3B30BAED3B}" presName="desTx" presStyleLbl="alignAccFollowNode1" presStyleIdx="3" presStyleCnt="4">
        <dgm:presLayoutVars>
          <dgm:bulletEnabled val="1"/>
        </dgm:presLayoutVars>
      </dgm:prSet>
      <dgm:spPr/>
    </dgm:pt>
  </dgm:ptLst>
  <dgm:cxnLst>
    <dgm:cxn modelId="{7A21320F-CE63-414C-BF9C-485E21454C23}" type="presOf" srcId="{99229FE2-41D2-4B9D-BA2E-BC8070BD1B23}" destId="{1DAD2DEA-3D1D-8540-B5CF-530EF9DA78D8}" srcOrd="0" destOrd="0" presId="urn:microsoft.com/office/officeart/2005/8/layout/hList1"/>
    <dgm:cxn modelId="{D8C07221-1AF4-3441-946E-5CBDE3B22DBB}" type="presOf" srcId="{E5A8F265-B95B-4E9E-927B-7AF83E9C7137}" destId="{E77F0B38-961B-8C4B-AC54-937EF4FB26C0}" srcOrd="0" destOrd="1" presId="urn:microsoft.com/office/officeart/2005/8/layout/hList1"/>
    <dgm:cxn modelId="{0D09EB31-D042-AF4A-B316-F09CC66FC99A}" type="presOf" srcId="{118A4699-DBA6-413A-8EF3-11A6C8F1BC13}" destId="{D9E537EC-7144-CC4D-9703-600003367EBF}" srcOrd="0" destOrd="1" presId="urn:microsoft.com/office/officeart/2005/8/layout/hList1"/>
    <dgm:cxn modelId="{9362384C-F8CB-A34F-A46E-0B69F8D82445}" type="presOf" srcId="{40CE20F8-C8A0-4DAD-BEFE-7F3C43BA76E9}" destId="{8C11D0A7-F0EC-7A4A-8575-507F483D1F2D}" srcOrd="0" destOrd="1" presId="urn:microsoft.com/office/officeart/2005/8/layout/hList1"/>
    <dgm:cxn modelId="{D7AAB551-A025-FE44-BCD5-5721F941C805}" type="presOf" srcId="{46CE693C-6E07-474A-9476-CBC175F2A894}" destId="{1DAD2DEA-3D1D-8540-B5CF-530EF9DA78D8}" srcOrd="0" destOrd="1" presId="urn:microsoft.com/office/officeart/2005/8/layout/hList1"/>
    <dgm:cxn modelId="{B18C795A-3BA5-40B9-A85D-ABB07514D2AD}" srcId="{63973A76-4CEA-43C1-A327-DD3B30BAED3B}" destId="{118A4699-DBA6-413A-8EF3-11A6C8F1BC13}" srcOrd="1" destOrd="0" parTransId="{6754FAE6-5C6A-4C53-AA0B-93CD15E84200}" sibTransId="{94226AAA-4CDD-4B0F-83EA-93E9EC17F43D}"/>
    <dgm:cxn modelId="{F25DC761-2AAA-46BE-A3CF-59E0969DF561}" srcId="{8DF9ECD7-4BF4-4300-B235-0A579145B28B}" destId="{A6AB53D3-2D0E-4789-ADAC-3288D19F3448}" srcOrd="2" destOrd="0" parTransId="{25F7AB58-001E-4644-96E2-3E24E2DF3B79}" sibTransId="{DD34977D-CD7E-4D64-999D-B23D79CD86F5}"/>
    <dgm:cxn modelId="{A61AA962-4AD8-4257-AC4F-B466606FFB32}" srcId="{8DF9ECD7-4BF4-4300-B235-0A579145B28B}" destId="{63973A76-4CEA-43C1-A327-DD3B30BAED3B}" srcOrd="3" destOrd="0" parTransId="{BEF4D1E4-CCD2-49C2-8995-8BC9CD11445B}" sibTransId="{1AECDA5C-43F3-4FF6-A195-07A8E882950B}"/>
    <dgm:cxn modelId="{D8028C69-C7B7-3A4F-AA92-A0063D3BC3D5}" type="presOf" srcId="{C0FCDC27-5427-4573-85E2-19AF8E192268}" destId="{D9E537EC-7144-CC4D-9703-600003367EBF}" srcOrd="0" destOrd="0" presId="urn:microsoft.com/office/officeart/2005/8/layout/hList1"/>
    <dgm:cxn modelId="{E5F03E76-58E8-4962-9B1B-10E947F56F23}" srcId="{B2121027-290D-46A6-8705-D425C6784F63}" destId="{99229FE2-41D2-4B9D-BA2E-BC8070BD1B23}" srcOrd="0" destOrd="0" parTransId="{9E044AC5-0786-403C-BEA6-061FB77C8598}" sibTransId="{1015B63A-496C-4006-B77E-14074CECD73E}"/>
    <dgm:cxn modelId="{4C15677D-E6E7-4D9D-8720-C0F8EA4C0007}" srcId="{D75FB224-F988-4542-9684-CC70B5181955}" destId="{40CE20F8-C8A0-4DAD-BEFE-7F3C43BA76E9}" srcOrd="1" destOrd="0" parTransId="{2A7DA7A6-30E8-4887-A6AA-D228463A4570}" sibTransId="{AA2CBA74-7AFA-4D42-BC20-F38A30BAB642}"/>
    <dgm:cxn modelId="{ED0B3AAA-AE2D-44EB-A555-4B6DEBE99BAF}" srcId="{A6AB53D3-2D0E-4789-ADAC-3288D19F3448}" destId="{99DF4A60-0B97-485D-B77C-4FF29E81240A}" srcOrd="0" destOrd="0" parTransId="{BDF26114-E98D-432F-96C8-0B97BEBAFFBB}" sibTransId="{D93BCB27-278F-4D91-BEC0-AFAEAB1340F5}"/>
    <dgm:cxn modelId="{6F10A6AC-BADB-324D-84E5-C430094D9284}" type="presOf" srcId="{A6AB53D3-2D0E-4789-ADAC-3288D19F3448}" destId="{7F5142D9-219F-FF41-8A0A-0C16091ADD85}" srcOrd="0" destOrd="0" presId="urn:microsoft.com/office/officeart/2005/8/layout/hList1"/>
    <dgm:cxn modelId="{2FA98BB4-74F8-F249-9C12-2FE31880DDF8}" type="presOf" srcId="{B2121027-290D-46A6-8705-D425C6784F63}" destId="{CAA60DEE-A16A-EE40-913C-14D13CB59225}" srcOrd="0" destOrd="0" presId="urn:microsoft.com/office/officeart/2005/8/layout/hList1"/>
    <dgm:cxn modelId="{071C21B5-09E0-A54A-9ABC-C44DA8F11893}" type="presOf" srcId="{8DF9ECD7-4BF4-4300-B235-0A579145B28B}" destId="{AB752DFD-3FB1-0C47-8A2A-F9EA4A61D62F}" srcOrd="0" destOrd="0" presId="urn:microsoft.com/office/officeart/2005/8/layout/hList1"/>
    <dgm:cxn modelId="{32D51EB8-6C2C-D848-B2DB-A61755048327}" type="presOf" srcId="{7648D4DD-921A-4485-87BD-AFC0600FBA6F}" destId="{8C11D0A7-F0EC-7A4A-8575-507F483D1F2D}" srcOrd="0" destOrd="0" presId="urn:microsoft.com/office/officeart/2005/8/layout/hList1"/>
    <dgm:cxn modelId="{A7F2B5C0-127A-4F8D-B00A-DA91C7E8CBB9}" srcId="{B2121027-290D-46A6-8705-D425C6784F63}" destId="{46CE693C-6E07-474A-9476-CBC175F2A894}" srcOrd="1" destOrd="0" parTransId="{DA847D88-C450-4DB0-92AD-EA3AB7117D86}" sibTransId="{D6EA81E4-0F4A-4AA9-B46B-1F730DBBA342}"/>
    <dgm:cxn modelId="{72088CC3-60E4-49D9-8938-F5FDA6FA3B36}" srcId="{8DF9ECD7-4BF4-4300-B235-0A579145B28B}" destId="{D75FB224-F988-4542-9684-CC70B5181955}" srcOrd="1" destOrd="0" parTransId="{F5182E77-B69C-4C22-B938-8C326E355C05}" sibTransId="{0F3C35DF-E5EA-4AFF-B2A4-0D2CEC03765E}"/>
    <dgm:cxn modelId="{6B6252C4-240E-41FF-9CBE-F8991CF3C31E}" srcId="{D75FB224-F988-4542-9684-CC70B5181955}" destId="{7648D4DD-921A-4485-87BD-AFC0600FBA6F}" srcOrd="0" destOrd="0" parTransId="{C4A8B87F-9268-412A-98BB-B3A9C073DAD2}" sibTransId="{7C4F492A-94E4-4BE7-96C3-2910E72200DF}"/>
    <dgm:cxn modelId="{4EE850C6-3FF3-44D8-AB54-04E3174249A0}" srcId="{63973A76-4CEA-43C1-A327-DD3B30BAED3B}" destId="{C0FCDC27-5427-4573-85E2-19AF8E192268}" srcOrd="0" destOrd="0" parTransId="{81857654-FE2F-4DDE-A25B-72346D3B9E5C}" sibTransId="{6434E028-7566-4640-9C49-F6A87F2D5E10}"/>
    <dgm:cxn modelId="{FC8F3EE4-4D5B-834C-9D81-1693E0FD2196}" type="presOf" srcId="{63973A76-4CEA-43C1-A327-DD3B30BAED3B}" destId="{DE4F907B-F433-D841-BF64-3C9D49AA9265}" srcOrd="0" destOrd="0" presId="urn:microsoft.com/office/officeart/2005/8/layout/hList1"/>
    <dgm:cxn modelId="{1267F3EC-C243-4B49-8887-40FBB98E27E3}" type="presOf" srcId="{D75FB224-F988-4542-9684-CC70B5181955}" destId="{F4A2C596-6737-C248-8E59-5D6962E8AF57}" srcOrd="0" destOrd="0" presId="urn:microsoft.com/office/officeart/2005/8/layout/hList1"/>
    <dgm:cxn modelId="{AC3399F1-3B42-4A4A-A03F-C7CFCDE5A737}" type="presOf" srcId="{99DF4A60-0B97-485D-B77C-4FF29E81240A}" destId="{E77F0B38-961B-8C4B-AC54-937EF4FB26C0}" srcOrd="0" destOrd="0" presId="urn:microsoft.com/office/officeart/2005/8/layout/hList1"/>
    <dgm:cxn modelId="{A8E181F9-8CC6-4187-AD50-3F5BC0A2D916}" srcId="{8DF9ECD7-4BF4-4300-B235-0A579145B28B}" destId="{B2121027-290D-46A6-8705-D425C6784F63}" srcOrd="0" destOrd="0" parTransId="{A0911565-7EA4-4E6B-A682-8FBCAFDF8A11}" sibTransId="{07CD2C08-51E6-4210-B3DD-4C3863F42888}"/>
    <dgm:cxn modelId="{6791B2FB-4F29-4792-81A3-D6BB4E2AE492}" srcId="{A6AB53D3-2D0E-4789-ADAC-3288D19F3448}" destId="{E5A8F265-B95B-4E9E-927B-7AF83E9C7137}" srcOrd="1" destOrd="0" parTransId="{7B0FE883-4D2A-4491-859D-611BF9DA477E}" sibTransId="{7DD7DBC7-A0B2-4FB0-9D8F-B5A9C9F31C27}"/>
    <dgm:cxn modelId="{EB4BF5A8-4D4A-8441-BA5F-112EB5AB0577}" type="presParOf" srcId="{AB752DFD-3FB1-0C47-8A2A-F9EA4A61D62F}" destId="{DEB57D8B-01F5-5746-8E87-766B01269EE2}" srcOrd="0" destOrd="0" presId="urn:microsoft.com/office/officeart/2005/8/layout/hList1"/>
    <dgm:cxn modelId="{B3FDC2BE-65F3-6C4E-B55E-A77674BD979E}" type="presParOf" srcId="{DEB57D8B-01F5-5746-8E87-766B01269EE2}" destId="{CAA60DEE-A16A-EE40-913C-14D13CB59225}" srcOrd="0" destOrd="0" presId="urn:microsoft.com/office/officeart/2005/8/layout/hList1"/>
    <dgm:cxn modelId="{9274FE41-450C-8F47-9B60-7FF0CDCCB164}" type="presParOf" srcId="{DEB57D8B-01F5-5746-8E87-766B01269EE2}" destId="{1DAD2DEA-3D1D-8540-B5CF-530EF9DA78D8}" srcOrd="1" destOrd="0" presId="urn:microsoft.com/office/officeart/2005/8/layout/hList1"/>
    <dgm:cxn modelId="{8B3429A1-554A-9C47-B65B-3EAEECF929EE}" type="presParOf" srcId="{AB752DFD-3FB1-0C47-8A2A-F9EA4A61D62F}" destId="{D6136D74-D002-AF4F-9E61-3D48755587E6}" srcOrd="1" destOrd="0" presId="urn:microsoft.com/office/officeart/2005/8/layout/hList1"/>
    <dgm:cxn modelId="{5E83A4EB-AF18-9C43-AC69-5613942E596C}" type="presParOf" srcId="{AB752DFD-3FB1-0C47-8A2A-F9EA4A61D62F}" destId="{6762A378-A331-1E44-83DC-61BAAEE90059}" srcOrd="2" destOrd="0" presId="urn:microsoft.com/office/officeart/2005/8/layout/hList1"/>
    <dgm:cxn modelId="{2677E11D-9743-324A-9E6E-E80C053F99EA}" type="presParOf" srcId="{6762A378-A331-1E44-83DC-61BAAEE90059}" destId="{F4A2C596-6737-C248-8E59-5D6962E8AF57}" srcOrd="0" destOrd="0" presId="urn:microsoft.com/office/officeart/2005/8/layout/hList1"/>
    <dgm:cxn modelId="{2FA2901D-020C-A14E-A243-78F4F9F38973}" type="presParOf" srcId="{6762A378-A331-1E44-83DC-61BAAEE90059}" destId="{8C11D0A7-F0EC-7A4A-8575-507F483D1F2D}" srcOrd="1" destOrd="0" presId="urn:microsoft.com/office/officeart/2005/8/layout/hList1"/>
    <dgm:cxn modelId="{B7F8BB59-47F4-3D4D-AA50-B127A55A3084}" type="presParOf" srcId="{AB752DFD-3FB1-0C47-8A2A-F9EA4A61D62F}" destId="{28A1FE27-F24B-E642-9812-F3242BE64F83}" srcOrd="3" destOrd="0" presId="urn:microsoft.com/office/officeart/2005/8/layout/hList1"/>
    <dgm:cxn modelId="{33EA37E7-A37B-3448-9EB8-417A794994EF}" type="presParOf" srcId="{AB752DFD-3FB1-0C47-8A2A-F9EA4A61D62F}" destId="{C9240BDF-5B2B-8647-AC6D-DA3EE09F77E8}" srcOrd="4" destOrd="0" presId="urn:microsoft.com/office/officeart/2005/8/layout/hList1"/>
    <dgm:cxn modelId="{5E7E1479-64E6-5847-A563-FBDE2A366292}" type="presParOf" srcId="{C9240BDF-5B2B-8647-AC6D-DA3EE09F77E8}" destId="{7F5142D9-219F-FF41-8A0A-0C16091ADD85}" srcOrd="0" destOrd="0" presId="urn:microsoft.com/office/officeart/2005/8/layout/hList1"/>
    <dgm:cxn modelId="{8B8D061D-98CE-4249-B58D-B94082ADC218}" type="presParOf" srcId="{C9240BDF-5B2B-8647-AC6D-DA3EE09F77E8}" destId="{E77F0B38-961B-8C4B-AC54-937EF4FB26C0}" srcOrd="1" destOrd="0" presId="urn:microsoft.com/office/officeart/2005/8/layout/hList1"/>
    <dgm:cxn modelId="{6B821692-1EB1-464B-8137-185272727930}" type="presParOf" srcId="{AB752DFD-3FB1-0C47-8A2A-F9EA4A61D62F}" destId="{AD6AF6AB-1551-A44E-A1BF-55989CA2D56B}" srcOrd="5" destOrd="0" presId="urn:microsoft.com/office/officeart/2005/8/layout/hList1"/>
    <dgm:cxn modelId="{95963D69-FE2B-1F4F-BFD8-8F0DA951EB37}" type="presParOf" srcId="{AB752DFD-3FB1-0C47-8A2A-F9EA4A61D62F}" destId="{C0D884C9-70D0-6F4D-8866-87593BB15D73}" srcOrd="6" destOrd="0" presId="urn:microsoft.com/office/officeart/2005/8/layout/hList1"/>
    <dgm:cxn modelId="{4AF0DE7F-9392-2C47-83B6-33764FE50F54}" type="presParOf" srcId="{C0D884C9-70D0-6F4D-8866-87593BB15D73}" destId="{DE4F907B-F433-D841-BF64-3C9D49AA9265}" srcOrd="0" destOrd="0" presId="urn:microsoft.com/office/officeart/2005/8/layout/hList1"/>
    <dgm:cxn modelId="{C93EF76B-97E2-8E4D-B351-FCE56F645081}" type="presParOf" srcId="{C0D884C9-70D0-6F4D-8866-87593BB15D73}" destId="{D9E537EC-7144-CC4D-9703-600003367EB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23E9B3-31D3-8741-BD2A-C58FC511DE99}">
      <dsp:nvSpPr>
        <dsp:cNvPr id="0" name=""/>
        <dsp:cNvSpPr/>
      </dsp:nvSpPr>
      <dsp:spPr>
        <a:xfrm>
          <a:off x="0" y="349002"/>
          <a:ext cx="11625942" cy="1641509"/>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latin typeface="Calibri" panose="020F0502020204030204" pitchFamily="34" charset="0"/>
              <a:cs typeface="Calibri" panose="020F0502020204030204" pitchFamily="34" charset="0"/>
            </a:rPr>
            <a:t>1. Awareness and Advocacy: </a:t>
          </a:r>
          <a:r>
            <a:rPr lang="en-US" sz="2300" kern="1200" dirty="0">
              <a:latin typeface="Calibri" panose="020F0502020204030204" pitchFamily="34" charset="0"/>
              <a:cs typeface="Calibri" panose="020F0502020204030204" pitchFamily="34" charset="0"/>
            </a:rPr>
            <a:t>The first step is to raise awareness about OER among institutional stakeholders, including administrators, faculty, and students. This involves educating them on the benefits of OER, such as cost savings for students, flexibility in course design, and the ability to adapt and customize content to meet specific learning needs.</a:t>
          </a:r>
        </a:p>
      </dsp:txBody>
      <dsp:txXfrm>
        <a:off x="80132" y="429134"/>
        <a:ext cx="11465678" cy="1481245"/>
      </dsp:txXfrm>
    </dsp:sp>
    <dsp:sp modelId="{140B115D-B8D9-3A4F-865D-907768104972}">
      <dsp:nvSpPr>
        <dsp:cNvPr id="0" name=""/>
        <dsp:cNvSpPr/>
      </dsp:nvSpPr>
      <dsp:spPr>
        <a:xfrm>
          <a:off x="0" y="2056752"/>
          <a:ext cx="11625942" cy="1641509"/>
        </a:xfrm>
        <a:prstGeom prst="roundRect">
          <a:avLst/>
        </a:prstGeom>
        <a:gradFill rotWithShape="0">
          <a:gsLst>
            <a:gs pos="0">
              <a:schemeClr val="accent2">
                <a:hueOff val="744223"/>
                <a:satOff val="-464"/>
                <a:lumOff val="6273"/>
                <a:alphaOff val="0"/>
                <a:lumMod val="110000"/>
                <a:satMod val="105000"/>
                <a:tint val="67000"/>
              </a:schemeClr>
            </a:gs>
            <a:gs pos="50000">
              <a:schemeClr val="accent2">
                <a:hueOff val="744223"/>
                <a:satOff val="-464"/>
                <a:lumOff val="6273"/>
                <a:alphaOff val="0"/>
                <a:lumMod val="105000"/>
                <a:satMod val="103000"/>
                <a:tint val="73000"/>
              </a:schemeClr>
            </a:gs>
            <a:gs pos="100000">
              <a:schemeClr val="accent2">
                <a:hueOff val="744223"/>
                <a:satOff val="-464"/>
                <a:lumOff val="627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latin typeface="Calibri" panose="020F0502020204030204" pitchFamily="34" charset="0"/>
              <a:cs typeface="Calibri" panose="020F0502020204030204" pitchFamily="34" charset="0"/>
            </a:rPr>
            <a:t>2. Policy Development: </a:t>
          </a:r>
          <a:r>
            <a:rPr lang="en-US" sz="2300" kern="1200" dirty="0">
              <a:latin typeface="Calibri" panose="020F0502020204030204" pitchFamily="34" charset="0"/>
              <a:cs typeface="Calibri" panose="020F0502020204030204" pitchFamily="34" charset="0"/>
            </a:rPr>
            <a:t>Developing clear institutional policies and guidelines around the use, creation, and sharing of OER is crucial. This ensures a consistent and supportive framework for faculty and staff to adopt and contribute to OER initiatives.</a:t>
          </a:r>
        </a:p>
      </dsp:txBody>
      <dsp:txXfrm>
        <a:off x="80132" y="2136884"/>
        <a:ext cx="11465678" cy="1481245"/>
      </dsp:txXfrm>
    </dsp:sp>
    <dsp:sp modelId="{BAD5BC9B-8F7A-9E49-B298-7C8F294ACD50}">
      <dsp:nvSpPr>
        <dsp:cNvPr id="0" name=""/>
        <dsp:cNvSpPr/>
      </dsp:nvSpPr>
      <dsp:spPr>
        <a:xfrm>
          <a:off x="0" y="3764502"/>
          <a:ext cx="11625942" cy="1641509"/>
        </a:xfrm>
        <a:prstGeom prst="roundRect">
          <a:avLst/>
        </a:prstGeom>
        <a:gradFill rotWithShape="0">
          <a:gsLst>
            <a:gs pos="0">
              <a:schemeClr val="accent2">
                <a:hueOff val="1488446"/>
                <a:satOff val="-929"/>
                <a:lumOff val="12546"/>
                <a:alphaOff val="0"/>
                <a:lumMod val="110000"/>
                <a:satMod val="105000"/>
                <a:tint val="67000"/>
              </a:schemeClr>
            </a:gs>
            <a:gs pos="50000">
              <a:schemeClr val="accent2">
                <a:hueOff val="1488446"/>
                <a:satOff val="-929"/>
                <a:lumOff val="12546"/>
                <a:alphaOff val="0"/>
                <a:lumMod val="105000"/>
                <a:satMod val="103000"/>
                <a:tint val="73000"/>
              </a:schemeClr>
            </a:gs>
            <a:gs pos="100000">
              <a:schemeClr val="accent2">
                <a:hueOff val="1488446"/>
                <a:satOff val="-929"/>
                <a:lumOff val="1254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latin typeface="Calibri" panose="020F0502020204030204" pitchFamily="34" charset="0"/>
              <a:cs typeface="Calibri" panose="020F0502020204030204" pitchFamily="34" charset="0"/>
            </a:rPr>
            <a:t>3. Faculty and Staff Engagement</a:t>
          </a:r>
          <a:r>
            <a:rPr lang="en-US" sz="2300" kern="1200" dirty="0">
              <a:latin typeface="Calibri" panose="020F0502020204030204" pitchFamily="34" charset="0"/>
              <a:cs typeface="Calibri" panose="020F0502020204030204" pitchFamily="34" charset="0"/>
            </a:rPr>
            <a:t>: Engaging faculty and staff in the OER implementation process is vital. This includes providing professional development opportunities, resources, and incentives to encourage the adoption and integration of OER into their courses.</a:t>
          </a:r>
        </a:p>
      </dsp:txBody>
      <dsp:txXfrm>
        <a:off x="80132" y="3844634"/>
        <a:ext cx="11465678" cy="14812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23E9B3-31D3-8741-BD2A-C58FC511DE99}">
      <dsp:nvSpPr>
        <dsp:cNvPr id="0" name=""/>
        <dsp:cNvSpPr/>
      </dsp:nvSpPr>
      <dsp:spPr>
        <a:xfrm>
          <a:off x="0" y="30393"/>
          <a:ext cx="11148604" cy="1570140"/>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latin typeface="Calibri" panose="020F0502020204030204" pitchFamily="34" charset="0"/>
              <a:cs typeface="Calibri" panose="020F0502020204030204" pitchFamily="34" charset="0"/>
            </a:rPr>
            <a:t>4. Content Curation and Creation: </a:t>
          </a:r>
          <a:r>
            <a:rPr lang="en-US" sz="2200" kern="1200" dirty="0">
              <a:latin typeface="Calibri" panose="020F0502020204030204" pitchFamily="34" charset="0"/>
              <a:cs typeface="Calibri" panose="020F0502020204030204" pitchFamily="34" charset="0"/>
            </a:rPr>
            <a:t>Identifying, evaluating, and curating high-quality OER content that aligns with course learning objectives is an important step. Additionally, supporting faculty and staff in the creation of their own OER content can further expand the available resources.</a:t>
          </a:r>
        </a:p>
      </dsp:txBody>
      <dsp:txXfrm>
        <a:off x="76648" y="107041"/>
        <a:ext cx="10995308" cy="1416844"/>
      </dsp:txXfrm>
    </dsp:sp>
    <dsp:sp modelId="{140B115D-B8D9-3A4F-865D-907768104972}">
      <dsp:nvSpPr>
        <dsp:cNvPr id="0" name=""/>
        <dsp:cNvSpPr/>
      </dsp:nvSpPr>
      <dsp:spPr>
        <a:xfrm>
          <a:off x="0" y="1663894"/>
          <a:ext cx="11148604" cy="1570140"/>
        </a:xfrm>
        <a:prstGeom prst="roundRect">
          <a:avLst/>
        </a:prstGeom>
        <a:gradFill rotWithShape="0">
          <a:gsLst>
            <a:gs pos="0">
              <a:schemeClr val="accent2">
                <a:hueOff val="496149"/>
                <a:satOff val="-310"/>
                <a:lumOff val="4182"/>
                <a:alphaOff val="0"/>
                <a:lumMod val="110000"/>
                <a:satMod val="105000"/>
                <a:tint val="67000"/>
              </a:schemeClr>
            </a:gs>
            <a:gs pos="50000">
              <a:schemeClr val="accent2">
                <a:hueOff val="496149"/>
                <a:satOff val="-310"/>
                <a:lumOff val="4182"/>
                <a:alphaOff val="0"/>
                <a:lumMod val="105000"/>
                <a:satMod val="103000"/>
                <a:tint val="73000"/>
              </a:schemeClr>
            </a:gs>
            <a:gs pos="100000">
              <a:schemeClr val="accent2">
                <a:hueOff val="496149"/>
                <a:satOff val="-310"/>
                <a:lumOff val="418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latin typeface="Calibri" panose="020F0502020204030204" pitchFamily="34" charset="0"/>
              <a:cs typeface="Calibri" panose="020F0502020204030204" pitchFamily="34" charset="0"/>
            </a:rPr>
            <a:t>5. Technical Infrastructure: </a:t>
          </a:r>
          <a:r>
            <a:rPr lang="en-US" sz="2200" kern="1200" dirty="0">
              <a:latin typeface="Calibri" panose="020F0502020204030204" pitchFamily="34" charset="0"/>
              <a:cs typeface="Calibri" panose="020F0502020204030204" pitchFamily="34" charset="0"/>
            </a:rPr>
            <a:t>Ensuring the necessary technical infrastructure, such as a content management system or repository, is in place to host, manage, and distribute OER content effectively. This includes considering issues of accessibility, and data privacy.</a:t>
          </a:r>
        </a:p>
      </dsp:txBody>
      <dsp:txXfrm>
        <a:off x="76648" y="1740542"/>
        <a:ext cx="10995308" cy="1416844"/>
      </dsp:txXfrm>
    </dsp:sp>
    <dsp:sp modelId="{BAD5BC9B-8F7A-9E49-B298-7C8F294ACD50}">
      <dsp:nvSpPr>
        <dsp:cNvPr id="0" name=""/>
        <dsp:cNvSpPr/>
      </dsp:nvSpPr>
      <dsp:spPr>
        <a:xfrm>
          <a:off x="0" y="3297394"/>
          <a:ext cx="11148604" cy="1570140"/>
        </a:xfrm>
        <a:prstGeom prst="roundRect">
          <a:avLst/>
        </a:prstGeom>
        <a:gradFill rotWithShape="0">
          <a:gsLst>
            <a:gs pos="0">
              <a:schemeClr val="accent2">
                <a:hueOff val="992297"/>
                <a:satOff val="-619"/>
                <a:lumOff val="8364"/>
                <a:alphaOff val="0"/>
                <a:lumMod val="110000"/>
                <a:satMod val="105000"/>
                <a:tint val="67000"/>
              </a:schemeClr>
            </a:gs>
            <a:gs pos="50000">
              <a:schemeClr val="accent2">
                <a:hueOff val="992297"/>
                <a:satOff val="-619"/>
                <a:lumOff val="8364"/>
                <a:alphaOff val="0"/>
                <a:lumMod val="105000"/>
                <a:satMod val="103000"/>
                <a:tint val="73000"/>
              </a:schemeClr>
            </a:gs>
            <a:gs pos="100000">
              <a:schemeClr val="accent2">
                <a:hueOff val="992297"/>
                <a:satOff val="-619"/>
                <a:lumOff val="836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latin typeface="Calibri" panose="020F0502020204030204" pitchFamily="34" charset="0"/>
              <a:cs typeface="Calibri" panose="020F0502020204030204" pitchFamily="34" charset="0"/>
            </a:rPr>
            <a:t>6. Collaborative Partnerships: </a:t>
          </a:r>
          <a:r>
            <a:rPr lang="en-US" sz="2200" kern="1200" dirty="0">
              <a:latin typeface="Calibri" panose="020F0502020204030204" pitchFamily="34" charset="0"/>
              <a:cs typeface="Calibri" panose="020F0502020204030204" pitchFamily="34" charset="0"/>
            </a:rPr>
            <a:t>Fostering collaborative partnerships with other institutions (AL$ Hub Affiliates and content providers like MIT </a:t>
          </a:r>
          <a:r>
            <a:rPr lang="en-US" sz="2200" kern="1200" dirty="0" err="1">
              <a:latin typeface="Calibri" panose="020F0502020204030204" pitchFamily="34" charset="0"/>
              <a:cs typeface="Calibri" panose="020F0502020204030204" pitchFamily="34" charset="0"/>
            </a:rPr>
            <a:t>OpenCourseware</a:t>
          </a:r>
          <a:r>
            <a:rPr lang="en-US" sz="2200" kern="1200" dirty="0">
              <a:latin typeface="Calibri" panose="020F0502020204030204" pitchFamily="34" charset="0"/>
              <a:cs typeface="Calibri" panose="020F0502020204030204" pitchFamily="34" charset="0"/>
            </a:rPr>
            <a:t>), OER repositories, and organizations can help leverage resources, share best practices, and create a robust OER ecosystem.</a:t>
          </a:r>
        </a:p>
      </dsp:txBody>
      <dsp:txXfrm>
        <a:off x="76648" y="3374042"/>
        <a:ext cx="10995308" cy="1416844"/>
      </dsp:txXfrm>
    </dsp:sp>
    <dsp:sp modelId="{F44B3A7F-3D8E-B044-96F9-9CF4C13E7103}">
      <dsp:nvSpPr>
        <dsp:cNvPr id="0" name=""/>
        <dsp:cNvSpPr/>
      </dsp:nvSpPr>
      <dsp:spPr>
        <a:xfrm>
          <a:off x="0" y="4930894"/>
          <a:ext cx="11148604" cy="1570140"/>
        </a:xfrm>
        <a:prstGeom prst="roundRect">
          <a:avLst/>
        </a:prstGeom>
        <a:gradFill rotWithShape="0">
          <a:gsLst>
            <a:gs pos="0">
              <a:schemeClr val="accent2">
                <a:hueOff val="1488446"/>
                <a:satOff val="-929"/>
                <a:lumOff val="12546"/>
                <a:alphaOff val="0"/>
                <a:lumMod val="110000"/>
                <a:satMod val="105000"/>
                <a:tint val="67000"/>
              </a:schemeClr>
            </a:gs>
            <a:gs pos="50000">
              <a:schemeClr val="accent2">
                <a:hueOff val="1488446"/>
                <a:satOff val="-929"/>
                <a:lumOff val="12546"/>
                <a:alphaOff val="0"/>
                <a:lumMod val="105000"/>
                <a:satMod val="103000"/>
                <a:tint val="73000"/>
              </a:schemeClr>
            </a:gs>
            <a:gs pos="100000">
              <a:schemeClr val="accent2">
                <a:hueOff val="1488446"/>
                <a:satOff val="-929"/>
                <a:lumOff val="1254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latin typeface="Calibri" panose="020F0502020204030204" pitchFamily="34" charset="0"/>
              <a:cs typeface="Calibri" panose="020F0502020204030204" pitchFamily="34" charset="0"/>
            </a:rPr>
            <a:t>7. Sustainable Funding and Support: </a:t>
          </a:r>
          <a:r>
            <a:rPr lang="en-US" sz="2200" kern="1200" dirty="0">
              <a:latin typeface="Calibri" panose="020F0502020204030204" pitchFamily="34" charset="0"/>
              <a:cs typeface="Calibri" panose="020F0502020204030204" pitchFamily="34" charset="0"/>
            </a:rPr>
            <a:t>Securing sustainable funding and support for OER initiatives, whether through institutional budgets, grants, or other revenue streams, is crucial for long-term success and scalability.</a:t>
          </a:r>
        </a:p>
      </dsp:txBody>
      <dsp:txXfrm>
        <a:off x="76648" y="5007542"/>
        <a:ext cx="10995308" cy="14168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90556B-0E93-BE49-8B6B-36EA6B4F223E}">
      <dsp:nvSpPr>
        <dsp:cNvPr id="0" name=""/>
        <dsp:cNvSpPr/>
      </dsp:nvSpPr>
      <dsp:spPr>
        <a:xfrm rot="5400000">
          <a:off x="7320794" y="-2847889"/>
          <a:ext cx="1525001" cy="7607807"/>
        </a:xfrm>
        <a:prstGeom prst="round2Same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b="1" kern="1200" dirty="0"/>
            <a:t>Establish Communication Channels:</a:t>
          </a:r>
        </a:p>
        <a:p>
          <a:pPr marL="228600" lvl="2" indent="-114300" algn="l" defTabSz="666750">
            <a:lnSpc>
              <a:spcPct val="90000"/>
            </a:lnSpc>
            <a:spcBef>
              <a:spcPct val="0"/>
            </a:spcBef>
            <a:spcAft>
              <a:spcPct val="15000"/>
            </a:spcAft>
            <a:buChar char="•"/>
          </a:pPr>
          <a:r>
            <a:rPr lang="en-US" sz="1500" kern="1200"/>
            <a:t>Create dedicated communication channels, such as email distribution lists, online forums, or collaboration platforms, to facilitate regular updates, discussions, and feedback.</a:t>
          </a:r>
        </a:p>
        <a:p>
          <a:pPr marL="228600" lvl="2" indent="-114300" algn="l" defTabSz="666750">
            <a:lnSpc>
              <a:spcPct val="90000"/>
            </a:lnSpc>
            <a:spcBef>
              <a:spcPct val="0"/>
            </a:spcBef>
            <a:spcAft>
              <a:spcPct val="15000"/>
            </a:spcAft>
            <a:buChar char="•"/>
          </a:pPr>
          <a:r>
            <a:rPr lang="en-US" sz="1500" kern="1200"/>
            <a:t>Encourage two-way communication by providing multiple avenues for stakeholders to voice their concerns, questions, and suggestions.</a:t>
          </a:r>
        </a:p>
      </dsp:txBody>
      <dsp:txXfrm rot="-5400000">
        <a:off x="4279391" y="267958"/>
        <a:ext cx="7533363" cy="1376113"/>
      </dsp:txXfrm>
    </dsp:sp>
    <dsp:sp modelId="{055D68BD-DE27-6B4C-A1E8-49E25FA8ED5A}">
      <dsp:nvSpPr>
        <dsp:cNvPr id="0" name=""/>
        <dsp:cNvSpPr/>
      </dsp:nvSpPr>
      <dsp:spPr>
        <a:xfrm>
          <a:off x="0" y="2888"/>
          <a:ext cx="4279391" cy="1906251"/>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170" tIns="108585" rIns="217170" bIns="108585" numCol="1" spcCol="1270" anchor="ctr" anchorCtr="0">
          <a:noAutofit/>
        </a:bodyPr>
        <a:lstStyle/>
        <a:p>
          <a:pPr marL="0" lvl="0" indent="0" algn="ctr" defTabSz="2533650">
            <a:lnSpc>
              <a:spcPct val="90000"/>
            </a:lnSpc>
            <a:spcBef>
              <a:spcPct val="0"/>
            </a:spcBef>
            <a:spcAft>
              <a:spcPct val="35000"/>
            </a:spcAft>
            <a:buNone/>
          </a:pPr>
          <a:r>
            <a:rPr lang="en-US" sz="5700" kern="1200"/>
            <a:t>Establish</a:t>
          </a:r>
        </a:p>
      </dsp:txBody>
      <dsp:txXfrm>
        <a:off x="93056" y="95944"/>
        <a:ext cx="4093279" cy="1720139"/>
      </dsp:txXfrm>
    </dsp:sp>
    <dsp:sp modelId="{CF7EBC4A-4519-F543-9A53-D5CA1DEAB10B}">
      <dsp:nvSpPr>
        <dsp:cNvPr id="0" name=""/>
        <dsp:cNvSpPr/>
      </dsp:nvSpPr>
      <dsp:spPr>
        <a:xfrm rot="5400000">
          <a:off x="7320794" y="-846325"/>
          <a:ext cx="1525001" cy="7607807"/>
        </a:xfrm>
        <a:prstGeom prst="round2SameRect">
          <a:avLst/>
        </a:prstGeom>
        <a:solidFill>
          <a:schemeClr val="accent2">
            <a:tint val="40000"/>
            <a:alpha val="90000"/>
            <a:hueOff val="981975"/>
            <a:satOff val="16178"/>
            <a:lumOff val="1512"/>
            <a:alphaOff val="0"/>
          </a:schemeClr>
        </a:solidFill>
        <a:ln w="6350" cap="flat" cmpd="sng" algn="ctr">
          <a:solidFill>
            <a:schemeClr val="accent2">
              <a:tint val="40000"/>
              <a:alpha val="90000"/>
              <a:hueOff val="981975"/>
              <a:satOff val="16178"/>
              <a:lumOff val="1512"/>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b="1" kern="1200" dirty="0"/>
            <a:t>Designate Communication Leads:</a:t>
          </a:r>
        </a:p>
        <a:p>
          <a:pPr marL="228600" lvl="2" indent="-114300" algn="l" defTabSz="666750">
            <a:lnSpc>
              <a:spcPct val="90000"/>
            </a:lnSpc>
            <a:spcBef>
              <a:spcPct val="0"/>
            </a:spcBef>
            <a:spcAft>
              <a:spcPct val="15000"/>
            </a:spcAft>
            <a:buChar char="•"/>
          </a:pPr>
          <a:r>
            <a:rPr lang="en-US" sz="1500" kern="1200" dirty="0"/>
            <a:t>Appoint dedicated OER communication leads or a steering committee responsible for coordinating and disseminating information.</a:t>
          </a:r>
        </a:p>
        <a:p>
          <a:pPr marL="228600" lvl="2" indent="-114300" algn="l" defTabSz="666750">
            <a:lnSpc>
              <a:spcPct val="90000"/>
            </a:lnSpc>
            <a:spcBef>
              <a:spcPct val="0"/>
            </a:spcBef>
            <a:spcAft>
              <a:spcPct val="15000"/>
            </a:spcAft>
            <a:buChar char="•"/>
          </a:pPr>
          <a:r>
            <a:rPr lang="en-US" sz="1500" kern="1200" dirty="0"/>
            <a:t>These individuals or teams should serve as the primary points of contact and be responsible for keeping all stakeholders informed.</a:t>
          </a:r>
        </a:p>
      </dsp:txBody>
      <dsp:txXfrm rot="-5400000">
        <a:off x="4279391" y="2269522"/>
        <a:ext cx="7533363" cy="1376113"/>
      </dsp:txXfrm>
    </dsp:sp>
    <dsp:sp modelId="{B6E14AB6-24D7-7745-BDC8-D1255F795F2E}">
      <dsp:nvSpPr>
        <dsp:cNvPr id="0" name=""/>
        <dsp:cNvSpPr/>
      </dsp:nvSpPr>
      <dsp:spPr>
        <a:xfrm>
          <a:off x="0" y="2004452"/>
          <a:ext cx="4279391" cy="1906251"/>
        </a:xfrm>
        <a:prstGeom prst="roundRect">
          <a:avLst/>
        </a:prstGeom>
        <a:gradFill rotWithShape="0">
          <a:gsLst>
            <a:gs pos="0">
              <a:schemeClr val="accent2">
                <a:hueOff val="744223"/>
                <a:satOff val="-464"/>
                <a:lumOff val="6273"/>
                <a:alphaOff val="0"/>
                <a:lumMod val="110000"/>
                <a:satMod val="105000"/>
                <a:tint val="67000"/>
              </a:schemeClr>
            </a:gs>
            <a:gs pos="50000">
              <a:schemeClr val="accent2">
                <a:hueOff val="744223"/>
                <a:satOff val="-464"/>
                <a:lumOff val="6273"/>
                <a:alphaOff val="0"/>
                <a:lumMod val="105000"/>
                <a:satMod val="103000"/>
                <a:tint val="73000"/>
              </a:schemeClr>
            </a:gs>
            <a:gs pos="100000">
              <a:schemeClr val="accent2">
                <a:hueOff val="744223"/>
                <a:satOff val="-464"/>
                <a:lumOff val="627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170" tIns="108585" rIns="217170" bIns="108585" numCol="1" spcCol="1270" anchor="ctr" anchorCtr="0">
          <a:noAutofit/>
        </a:bodyPr>
        <a:lstStyle/>
        <a:p>
          <a:pPr marL="0" lvl="0" indent="0" algn="ctr" defTabSz="2533650">
            <a:lnSpc>
              <a:spcPct val="90000"/>
            </a:lnSpc>
            <a:spcBef>
              <a:spcPct val="0"/>
            </a:spcBef>
            <a:spcAft>
              <a:spcPct val="35000"/>
            </a:spcAft>
            <a:buNone/>
          </a:pPr>
          <a:r>
            <a:rPr lang="en-US" sz="5700" kern="1200"/>
            <a:t>Designate</a:t>
          </a:r>
        </a:p>
      </dsp:txBody>
      <dsp:txXfrm>
        <a:off x="93056" y="2097508"/>
        <a:ext cx="4093279" cy="1720139"/>
      </dsp:txXfrm>
    </dsp:sp>
    <dsp:sp modelId="{03CEB85D-AEF6-B34E-9DC7-A567A34D8532}">
      <dsp:nvSpPr>
        <dsp:cNvPr id="0" name=""/>
        <dsp:cNvSpPr/>
      </dsp:nvSpPr>
      <dsp:spPr>
        <a:xfrm rot="5400000">
          <a:off x="7320794" y="1155238"/>
          <a:ext cx="1525001" cy="7607807"/>
        </a:xfrm>
        <a:prstGeom prst="round2SameRect">
          <a:avLst/>
        </a:prstGeom>
        <a:solidFill>
          <a:schemeClr val="accent2">
            <a:tint val="40000"/>
            <a:alpha val="90000"/>
            <a:hueOff val="1963951"/>
            <a:satOff val="32356"/>
            <a:lumOff val="3024"/>
            <a:alphaOff val="0"/>
          </a:schemeClr>
        </a:solidFill>
        <a:ln w="6350" cap="flat" cmpd="sng" algn="ctr">
          <a:solidFill>
            <a:schemeClr val="accent2">
              <a:tint val="40000"/>
              <a:alpha val="90000"/>
              <a:hueOff val="1963951"/>
              <a:satOff val="32356"/>
              <a:lumOff val="302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b="1" kern="1200" dirty="0"/>
            <a:t>Develop a Communication Plan:</a:t>
          </a:r>
        </a:p>
        <a:p>
          <a:pPr marL="228600" lvl="2" indent="-114300" algn="l" defTabSz="666750">
            <a:lnSpc>
              <a:spcPct val="90000"/>
            </a:lnSpc>
            <a:spcBef>
              <a:spcPct val="0"/>
            </a:spcBef>
            <a:spcAft>
              <a:spcPct val="15000"/>
            </a:spcAft>
            <a:buChar char="•"/>
          </a:pPr>
          <a:r>
            <a:rPr lang="en-US" sz="1500" kern="1200" dirty="0"/>
            <a:t>Create a comprehensive communication plan that outlines the target audience, messaging, frequency, and methods of communication.</a:t>
          </a:r>
        </a:p>
        <a:p>
          <a:pPr marL="228600" lvl="2" indent="-114300" algn="l" defTabSz="666750">
            <a:lnSpc>
              <a:spcPct val="90000"/>
            </a:lnSpc>
            <a:spcBef>
              <a:spcPct val="0"/>
            </a:spcBef>
            <a:spcAft>
              <a:spcPct val="15000"/>
            </a:spcAft>
            <a:buChar char="•"/>
          </a:pPr>
          <a:r>
            <a:rPr lang="en-US" sz="1500" kern="1200"/>
            <a:t>The plan should address the needs of various stakeholders, including faculty, staff, students, and any external partners such as our Hub affiliates.</a:t>
          </a:r>
        </a:p>
      </dsp:txBody>
      <dsp:txXfrm rot="-5400000">
        <a:off x="4279391" y="4271085"/>
        <a:ext cx="7533363" cy="1376113"/>
      </dsp:txXfrm>
    </dsp:sp>
    <dsp:sp modelId="{389B9FC5-21C2-E346-BB85-69C314B7579D}">
      <dsp:nvSpPr>
        <dsp:cNvPr id="0" name=""/>
        <dsp:cNvSpPr/>
      </dsp:nvSpPr>
      <dsp:spPr>
        <a:xfrm>
          <a:off x="0" y="4006016"/>
          <a:ext cx="4279391" cy="1906251"/>
        </a:xfrm>
        <a:prstGeom prst="roundRect">
          <a:avLst/>
        </a:prstGeom>
        <a:gradFill rotWithShape="0">
          <a:gsLst>
            <a:gs pos="0">
              <a:schemeClr val="accent2">
                <a:hueOff val="1488446"/>
                <a:satOff val="-929"/>
                <a:lumOff val="12546"/>
                <a:alphaOff val="0"/>
                <a:lumMod val="110000"/>
                <a:satMod val="105000"/>
                <a:tint val="67000"/>
              </a:schemeClr>
            </a:gs>
            <a:gs pos="50000">
              <a:schemeClr val="accent2">
                <a:hueOff val="1488446"/>
                <a:satOff val="-929"/>
                <a:lumOff val="12546"/>
                <a:alphaOff val="0"/>
                <a:lumMod val="105000"/>
                <a:satMod val="103000"/>
                <a:tint val="73000"/>
              </a:schemeClr>
            </a:gs>
            <a:gs pos="100000">
              <a:schemeClr val="accent2">
                <a:hueOff val="1488446"/>
                <a:satOff val="-929"/>
                <a:lumOff val="1254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170" tIns="108585" rIns="217170" bIns="108585" numCol="1" spcCol="1270" anchor="ctr" anchorCtr="0">
          <a:noAutofit/>
        </a:bodyPr>
        <a:lstStyle/>
        <a:p>
          <a:pPr marL="0" lvl="0" indent="0" algn="ctr" defTabSz="2533650">
            <a:lnSpc>
              <a:spcPct val="90000"/>
            </a:lnSpc>
            <a:spcBef>
              <a:spcPct val="0"/>
            </a:spcBef>
            <a:spcAft>
              <a:spcPct val="35000"/>
            </a:spcAft>
            <a:buNone/>
          </a:pPr>
          <a:r>
            <a:rPr lang="en-US" sz="5700" kern="1200"/>
            <a:t>Develop</a:t>
          </a:r>
        </a:p>
      </dsp:txBody>
      <dsp:txXfrm>
        <a:off x="93056" y="4099072"/>
        <a:ext cx="4093279" cy="17201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967CA2-BE9C-1F47-ADE0-902AB702CB57}">
      <dsp:nvSpPr>
        <dsp:cNvPr id="0" name=""/>
        <dsp:cNvSpPr/>
      </dsp:nvSpPr>
      <dsp:spPr>
        <a:xfrm>
          <a:off x="13690" y="76035"/>
          <a:ext cx="3009487" cy="902846"/>
        </a:xfrm>
        <a:prstGeom prst="chevron">
          <a:avLst>
            <a:gd name="adj" fmla="val 3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11476" tIns="111476" rIns="111476" bIns="111476" numCol="1" spcCol="1270" anchor="ctr" anchorCtr="0">
          <a:noAutofit/>
        </a:bodyPr>
        <a:lstStyle/>
        <a:p>
          <a:pPr marL="0" lvl="0" indent="0" algn="ctr" defTabSz="1244600">
            <a:lnSpc>
              <a:spcPct val="90000"/>
            </a:lnSpc>
            <a:spcBef>
              <a:spcPct val="0"/>
            </a:spcBef>
            <a:spcAft>
              <a:spcPct val="35000"/>
            </a:spcAft>
            <a:buNone/>
          </a:pPr>
          <a:r>
            <a:rPr lang="en-US" sz="2800" kern="1200"/>
            <a:t>Leverage</a:t>
          </a:r>
        </a:p>
      </dsp:txBody>
      <dsp:txXfrm>
        <a:off x="284544" y="76035"/>
        <a:ext cx="2467779" cy="902846"/>
      </dsp:txXfrm>
    </dsp:sp>
    <dsp:sp modelId="{9242BE7E-6E5A-9541-99C7-8B0C834532DD}">
      <dsp:nvSpPr>
        <dsp:cNvPr id="0" name=""/>
        <dsp:cNvSpPr/>
      </dsp:nvSpPr>
      <dsp:spPr>
        <a:xfrm>
          <a:off x="26753" y="991925"/>
          <a:ext cx="2738634" cy="5345882"/>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16413" tIns="216413" rIns="216413" bIns="432826" numCol="1" spcCol="1270" anchor="t" anchorCtr="0">
          <a:noAutofit/>
        </a:bodyPr>
        <a:lstStyle/>
        <a:p>
          <a:pPr marL="0" lvl="0" indent="0" algn="l" defTabSz="889000">
            <a:lnSpc>
              <a:spcPct val="90000"/>
            </a:lnSpc>
            <a:spcBef>
              <a:spcPct val="0"/>
            </a:spcBef>
            <a:spcAft>
              <a:spcPct val="35000"/>
            </a:spcAft>
            <a:buNone/>
          </a:pPr>
          <a:r>
            <a:rPr lang="en-US" sz="2000" b="1" kern="1200" dirty="0"/>
            <a:t>Leverage Multiple Communication Formats:</a:t>
          </a:r>
        </a:p>
        <a:p>
          <a:pPr marL="171450" lvl="1" indent="-171450" algn="l" defTabSz="711200">
            <a:lnSpc>
              <a:spcPct val="90000"/>
            </a:lnSpc>
            <a:spcBef>
              <a:spcPct val="0"/>
            </a:spcBef>
            <a:spcAft>
              <a:spcPct val="15000"/>
            </a:spcAft>
            <a:buChar char="•"/>
          </a:pPr>
          <a:r>
            <a:rPr lang="en-US" sz="1600" kern="1200" dirty="0"/>
            <a:t>Utilize a variety of communication formats, such as email updates, newsletters, webinars, workshops, and face-to-face meetings, to reach different stakeholder groups.</a:t>
          </a:r>
        </a:p>
        <a:p>
          <a:pPr marL="171450" lvl="1" indent="-171450" algn="l" defTabSz="711200">
            <a:lnSpc>
              <a:spcPct val="90000"/>
            </a:lnSpc>
            <a:spcBef>
              <a:spcPct val="0"/>
            </a:spcBef>
            <a:spcAft>
              <a:spcPct val="15000"/>
            </a:spcAft>
            <a:buChar char="•"/>
          </a:pPr>
          <a:r>
            <a:rPr lang="en-US" sz="1600" kern="1200"/>
            <a:t>Tailor the communication style and content to the needs and preferences of each audience.</a:t>
          </a:r>
        </a:p>
      </dsp:txBody>
      <dsp:txXfrm>
        <a:off x="26753" y="991925"/>
        <a:ext cx="2738634" cy="5345882"/>
      </dsp:txXfrm>
    </dsp:sp>
    <dsp:sp modelId="{C3ACE9DB-C4FB-874F-873F-4F8F5FC05E9F}">
      <dsp:nvSpPr>
        <dsp:cNvPr id="0" name=""/>
        <dsp:cNvSpPr/>
      </dsp:nvSpPr>
      <dsp:spPr>
        <a:xfrm>
          <a:off x="2963800" y="76035"/>
          <a:ext cx="3009487" cy="902846"/>
        </a:xfrm>
        <a:prstGeom prst="chevron">
          <a:avLst>
            <a:gd name="adj" fmla="val 3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11476" tIns="111476" rIns="111476" bIns="111476" numCol="1" spcCol="1270" anchor="ctr" anchorCtr="0">
          <a:noAutofit/>
        </a:bodyPr>
        <a:lstStyle/>
        <a:p>
          <a:pPr marL="0" lvl="0" indent="0" algn="ctr" defTabSz="1244600">
            <a:lnSpc>
              <a:spcPct val="90000"/>
            </a:lnSpc>
            <a:spcBef>
              <a:spcPct val="0"/>
            </a:spcBef>
            <a:spcAft>
              <a:spcPct val="35000"/>
            </a:spcAft>
            <a:buNone/>
          </a:pPr>
          <a:r>
            <a:rPr lang="en-US" sz="2800" kern="1200"/>
            <a:t>Encourage</a:t>
          </a:r>
        </a:p>
      </dsp:txBody>
      <dsp:txXfrm>
        <a:off x="3234654" y="76035"/>
        <a:ext cx="2467779" cy="902846"/>
      </dsp:txXfrm>
    </dsp:sp>
    <dsp:sp modelId="{DD1F0281-401E-3347-B959-6E488DD0369F}">
      <dsp:nvSpPr>
        <dsp:cNvPr id="0" name=""/>
        <dsp:cNvSpPr/>
      </dsp:nvSpPr>
      <dsp:spPr>
        <a:xfrm>
          <a:off x="2963800" y="978881"/>
          <a:ext cx="2738634" cy="5345882"/>
        </a:xfrm>
        <a:prstGeom prst="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16413" tIns="216413" rIns="216413" bIns="432826" numCol="1" spcCol="1270" anchor="t" anchorCtr="0">
          <a:noAutofit/>
        </a:bodyPr>
        <a:lstStyle/>
        <a:p>
          <a:pPr marL="0" lvl="0" indent="0" algn="l" defTabSz="889000">
            <a:lnSpc>
              <a:spcPct val="90000"/>
            </a:lnSpc>
            <a:spcBef>
              <a:spcPct val="0"/>
            </a:spcBef>
            <a:spcAft>
              <a:spcPct val="35000"/>
            </a:spcAft>
            <a:buNone/>
          </a:pPr>
          <a:r>
            <a:rPr lang="en-US" sz="2000" b="1" kern="1200" dirty="0"/>
            <a:t>Encourage Feedback and Dialogue:</a:t>
          </a:r>
        </a:p>
        <a:p>
          <a:pPr marL="171450" lvl="1" indent="-171450" algn="l" defTabSz="711200">
            <a:lnSpc>
              <a:spcPct val="90000"/>
            </a:lnSpc>
            <a:spcBef>
              <a:spcPct val="0"/>
            </a:spcBef>
            <a:spcAft>
              <a:spcPct val="15000"/>
            </a:spcAft>
            <a:buChar char="•"/>
          </a:pPr>
          <a:r>
            <a:rPr lang="en-US" sz="1600" kern="1200" dirty="0"/>
            <a:t>Actively solicit feedback from stakeholders through surveys, focus groups, or open forums.</a:t>
          </a:r>
        </a:p>
        <a:p>
          <a:pPr marL="171450" lvl="1" indent="-171450" algn="l" defTabSz="711200">
            <a:lnSpc>
              <a:spcPct val="90000"/>
            </a:lnSpc>
            <a:spcBef>
              <a:spcPct val="0"/>
            </a:spcBef>
            <a:spcAft>
              <a:spcPct val="15000"/>
            </a:spcAft>
            <a:buChar char="•"/>
          </a:pPr>
          <a:r>
            <a:rPr lang="en-US" sz="1600" kern="1200" dirty="0"/>
            <a:t>Respond to inquiries and address concerns in a timely manner to maintain trust and transparency.</a:t>
          </a:r>
        </a:p>
      </dsp:txBody>
      <dsp:txXfrm>
        <a:off x="2963800" y="978881"/>
        <a:ext cx="2738634" cy="5345882"/>
      </dsp:txXfrm>
    </dsp:sp>
    <dsp:sp modelId="{C867091C-5846-DD4E-BAC2-F8C46692F181}">
      <dsp:nvSpPr>
        <dsp:cNvPr id="0" name=""/>
        <dsp:cNvSpPr/>
      </dsp:nvSpPr>
      <dsp:spPr>
        <a:xfrm>
          <a:off x="5913910" y="76035"/>
          <a:ext cx="3009487" cy="902846"/>
        </a:xfrm>
        <a:prstGeom prst="chevron">
          <a:avLst>
            <a:gd name="adj" fmla="val 3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11476" tIns="111476" rIns="111476" bIns="111476" numCol="1" spcCol="1270" anchor="ctr" anchorCtr="0">
          <a:noAutofit/>
        </a:bodyPr>
        <a:lstStyle/>
        <a:p>
          <a:pPr marL="0" lvl="0" indent="0" algn="ctr" defTabSz="1244600">
            <a:lnSpc>
              <a:spcPct val="90000"/>
            </a:lnSpc>
            <a:spcBef>
              <a:spcPct val="0"/>
            </a:spcBef>
            <a:spcAft>
              <a:spcPct val="35000"/>
            </a:spcAft>
            <a:buNone/>
          </a:pPr>
          <a:r>
            <a:rPr lang="en-US" sz="2800" kern="1200"/>
            <a:t>Maintain</a:t>
          </a:r>
        </a:p>
      </dsp:txBody>
      <dsp:txXfrm>
        <a:off x="6184764" y="76035"/>
        <a:ext cx="2467779" cy="902846"/>
      </dsp:txXfrm>
    </dsp:sp>
    <dsp:sp modelId="{D0342C3E-10F1-DE45-A920-E074A4A5DAB6}">
      <dsp:nvSpPr>
        <dsp:cNvPr id="0" name=""/>
        <dsp:cNvSpPr/>
      </dsp:nvSpPr>
      <dsp:spPr>
        <a:xfrm>
          <a:off x="5913910" y="978881"/>
          <a:ext cx="2738634" cy="5345882"/>
        </a:xfrm>
        <a:prstGeom prst="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16413" tIns="216413" rIns="216413" bIns="432826" numCol="1" spcCol="1270" anchor="t" anchorCtr="0">
          <a:noAutofit/>
        </a:bodyPr>
        <a:lstStyle/>
        <a:p>
          <a:pPr marL="0" lvl="0" indent="0" algn="l" defTabSz="889000">
            <a:lnSpc>
              <a:spcPct val="90000"/>
            </a:lnSpc>
            <a:spcBef>
              <a:spcPct val="0"/>
            </a:spcBef>
            <a:spcAft>
              <a:spcPct val="35000"/>
            </a:spcAft>
            <a:buNone/>
          </a:pPr>
          <a:r>
            <a:rPr lang="en-US" sz="2000" b="1" kern="1200" dirty="0"/>
            <a:t>Maintain Consistent Messaging:</a:t>
          </a:r>
        </a:p>
        <a:p>
          <a:pPr marL="171450" lvl="1" indent="-171450" algn="l" defTabSz="711200">
            <a:lnSpc>
              <a:spcPct val="90000"/>
            </a:lnSpc>
            <a:spcBef>
              <a:spcPct val="0"/>
            </a:spcBef>
            <a:spcAft>
              <a:spcPct val="15000"/>
            </a:spcAft>
            <a:buChar char="•"/>
          </a:pPr>
          <a:r>
            <a:rPr lang="en-US" sz="1600" kern="1200" dirty="0"/>
            <a:t>Ensure that all communication materials, including presentations, documents, and online content, convey a consistent message and align with the institution's OER goals and objectives.</a:t>
          </a:r>
        </a:p>
        <a:p>
          <a:pPr marL="171450" lvl="1" indent="-171450" algn="l" defTabSz="711200">
            <a:lnSpc>
              <a:spcPct val="90000"/>
            </a:lnSpc>
            <a:spcBef>
              <a:spcPct val="0"/>
            </a:spcBef>
            <a:spcAft>
              <a:spcPct val="15000"/>
            </a:spcAft>
            <a:buChar char="•"/>
          </a:pPr>
          <a:r>
            <a:rPr lang="en-US" sz="1600" kern="1200" dirty="0"/>
            <a:t>Provide training or resources to help stakeholders communicate effectively about OER initiatives.</a:t>
          </a:r>
        </a:p>
      </dsp:txBody>
      <dsp:txXfrm>
        <a:off x="5913910" y="978881"/>
        <a:ext cx="2738634" cy="5345882"/>
      </dsp:txXfrm>
    </dsp:sp>
    <dsp:sp modelId="{8C35413A-BDFD-9B41-B3F1-F066099C95F3}">
      <dsp:nvSpPr>
        <dsp:cNvPr id="0" name=""/>
        <dsp:cNvSpPr/>
      </dsp:nvSpPr>
      <dsp:spPr>
        <a:xfrm>
          <a:off x="8864020" y="76035"/>
          <a:ext cx="3009487" cy="902846"/>
        </a:xfrm>
        <a:prstGeom prst="chevron">
          <a:avLst>
            <a:gd name="adj" fmla="val 3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11476" tIns="111476" rIns="111476" bIns="111476" numCol="1" spcCol="1270" anchor="ctr" anchorCtr="0">
          <a:noAutofit/>
        </a:bodyPr>
        <a:lstStyle/>
        <a:p>
          <a:pPr marL="0" lvl="0" indent="0" algn="ctr" defTabSz="1244600">
            <a:lnSpc>
              <a:spcPct val="90000"/>
            </a:lnSpc>
            <a:spcBef>
              <a:spcPct val="0"/>
            </a:spcBef>
            <a:spcAft>
              <a:spcPct val="35000"/>
            </a:spcAft>
            <a:buNone/>
          </a:pPr>
          <a:r>
            <a:rPr lang="en-US" sz="2800" kern="1200"/>
            <a:t>Leverage</a:t>
          </a:r>
        </a:p>
      </dsp:txBody>
      <dsp:txXfrm>
        <a:off x="9134874" y="76035"/>
        <a:ext cx="2467779" cy="902846"/>
      </dsp:txXfrm>
    </dsp:sp>
    <dsp:sp modelId="{E421D702-1FEF-F74E-A545-2E453EB6CDB3}">
      <dsp:nvSpPr>
        <dsp:cNvPr id="0" name=""/>
        <dsp:cNvSpPr/>
      </dsp:nvSpPr>
      <dsp:spPr>
        <a:xfrm>
          <a:off x="8864020" y="978881"/>
          <a:ext cx="2738634" cy="5345882"/>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16413" tIns="216413" rIns="216413" bIns="432826" numCol="1" spcCol="1270" anchor="t" anchorCtr="0">
          <a:noAutofit/>
        </a:bodyPr>
        <a:lstStyle/>
        <a:p>
          <a:pPr marL="0" lvl="0" indent="0" algn="l" defTabSz="889000">
            <a:lnSpc>
              <a:spcPct val="90000"/>
            </a:lnSpc>
            <a:spcBef>
              <a:spcPct val="0"/>
            </a:spcBef>
            <a:spcAft>
              <a:spcPct val="35000"/>
            </a:spcAft>
            <a:buNone/>
          </a:pPr>
          <a:r>
            <a:rPr lang="en-US" sz="2000" b="1" kern="1200" dirty="0"/>
            <a:t>Leverage Existing Communication Channels:</a:t>
          </a:r>
        </a:p>
        <a:p>
          <a:pPr marL="171450" lvl="1" indent="-171450" algn="l" defTabSz="711200">
            <a:lnSpc>
              <a:spcPct val="90000"/>
            </a:lnSpc>
            <a:spcBef>
              <a:spcPct val="0"/>
            </a:spcBef>
            <a:spcAft>
              <a:spcPct val="15000"/>
            </a:spcAft>
            <a:buChar char="•"/>
          </a:pPr>
          <a:r>
            <a:rPr lang="en-US" sz="1600" kern="1200" dirty="0"/>
            <a:t>Utilize existing communication channels within the institution, such as faculty meetings, staff newsletters, or student information portals, to disseminate OER-related updates.</a:t>
          </a:r>
        </a:p>
        <a:p>
          <a:pPr marL="171450" lvl="1" indent="-171450" algn="l" defTabSz="711200">
            <a:lnSpc>
              <a:spcPct val="90000"/>
            </a:lnSpc>
            <a:spcBef>
              <a:spcPct val="0"/>
            </a:spcBef>
            <a:spcAft>
              <a:spcPct val="15000"/>
            </a:spcAft>
            <a:buChar char="•"/>
          </a:pPr>
          <a:r>
            <a:rPr lang="en-US" sz="1600" kern="1200"/>
            <a:t>This can help integrate OER communication into the existing institutional communication ecosystem.</a:t>
          </a:r>
        </a:p>
      </dsp:txBody>
      <dsp:txXfrm>
        <a:off x="8864020" y="978881"/>
        <a:ext cx="2738634" cy="53458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8F5639-6B8F-194D-B297-123C9C33ABFB}">
      <dsp:nvSpPr>
        <dsp:cNvPr id="0" name=""/>
        <dsp:cNvSpPr/>
      </dsp:nvSpPr>
      <dsp:spPr>
        <a:xfrm>
          <a:off x="0" y="381895"/>
          <a:ext cx="10045337" cy="1885275"/>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79630" tIns="395732" rIns="779630"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a:t>Conduct surveys and interviews with key stakeholders, including faculty, staff, and students, to gauge their awareness, attitudes, and level of engagement with OER.</a:t>
          </a:r>
        </a:p>
        <a:p>
          <a:pPr marL="171450" lvl="1" indent="-171450" algn="l" defTabSz="844550">
            <a:lnSpc>
              <a:spcPct val="90000"/>
            </a:lnSpc>
            <a:spcBef>
              <a:spcPct val="0"/>
            </a:spcBef>
            <a:spcAft>
              <a:spcPct val="15000"/>
            </a:spcAft>
            <a:buChar char="•"/>
          </a:pPr>
          <a:r>
            <a:rPr lang="en-US" sz="1900" kern="1200"/>
            <a:t>Gather information about their current usage of OER, any barriers or challenges they face, and their perceived needs for support.</a:t>
          </a:r>
        </a:p>
      </dsp:txBody>
      <dsp:txXfrm>
        <a:off x="0" y="381895"/>
        <a:ext cx="10045337" cy="1885275"/>
      </dsp:txXfrm>
    </dsp:sp>
    <dsp:sp modelId="{38397E76-1D8A-9245-BF53-5693ABC07621}">
      <dsp:nvSpPr>
        <dsp:cNvPr id="0" name=""/>
        <dsp:cNvSpPr/>
      </dsp:nvSpPr>
      <dsp:spPr>
        <a:xfrm>
          <a:off x="502266" y="101455"/>
          <a:ext cx="7031735" cy="560879"/>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5783" tIns="0" rIns="265783" bIns="0" numCol="1" spcCol="1270" anchor="ctr" anchorCtr="0">
          <a:noAutofit/>
        </a:bodyPr>
        <a:lstStyle/>
        <a:p>
          <a:pPr marL="0" lvl="0" indent="0" algn="l" defTabSz="844550">
            <a:lnSpc>
              <a:spcPct val="90000"/>
            </a:lnSpc>
            <a:spcBef>
              <a:spcPct val="0"/>
            </a:spcBef>
            <a:spcAft>
              <a:spcPct val="35000"/>
            </a:spcAft>
            <a:buNone/>
          </a:pPr>
          <a:r>
            <a:rPr lang="en-US" sz="1900" b="1" kern="1200"/>
            <a:t>Stakeholder Surveys and Interviews:</a:t>
          </a:r>
          <a:endParaRPr lang="en-US" sz="1900" kern="1200"/>
        </a:p>
      </dsp:txBody>
      <dsp:txXfrm>
        <a:off x="529646" y="128835"/>
        <a:ext cx="6976975" cy="506119"/>
      </dsp:txXfrm>
    </dsp:sp>
    <dsp:sp modelId="{82F8C78B-ACC1-584B-B7A7-1D8F3DB5CEB6}">
      <dsp:nvSpPr>
        <dsp:cNvPr id="0" name=""/>
        <dsp:cNvSpPr/>
      </dsp:nvSpPr>
      <dsp:spPr>
        <a:xfrm>
          <a:off x="0" y="2650210"/>
          <a:ext cx="10045337" cy="1615949"/>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79630" tIns="395732" rIns="779630"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a:t>Perform an environmental scan to understand the institution's existing infrastructure, policies, and resources related to OER.</a:t>
          </a:r>
        </a:p>
        <a:p>
          <a:pPr marL="171450" lvl="1" indent="-171450" algn="l" defTabSz="844550">
            <a:lnSpc>
              <a:spcPct val="90000"/>
            </a:lnSpc>
            <a:spcBef>
              <a:spcPct val="0"/>
            </a:spcBef>
            <a:spcAft>
              <a:spcPct val="15000"/>
            </a:spcAft>
            <a:buChar char="•"/>
          </a:pPr>
          <a:r>
            <a:rPr lang="en-US" sz="1900" kern="1200"/>
            <a:t>Assess the availability of technical platforms, content repositories, faculty development programs, and any other OER-related initiatives.</a:t>
          </a:r>
        </a:p>
      </dsp:txBody>
      <dsp:txXfrm>
        <a:off x="0" y="2650210"/>
        <a:ext cx="10045337" cy="1615949"/>
      </dsp:txXfrm>
    </dsp:sp>
    <dsp:sp modelId="{4D035ED9-5C07-174D-A1A7-868010487033}">
      <dsp:nvSpPr>
        <dsp:cNvPr id="0" name=""/>
        <dsp:cNvSpPr/>
      </dsp:nvSpPr>
      <dsp:spPr>
        <a:xfrm>
          <a:off x="502266" y="2369770"/>
          <a:ext cx="7031735" cy="560879"/>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5783" tIns="0" rIns="265783" bIns="0" numCol="1" spcCol="1270" anchor="ctr" anchorCtr="0">
          <a:noAutofit/>
        </a:bodyPr>
        <a:lstStyle/>
        <a:p>
          <a:pPr marL="0" lvl="0" indent="0" algn="l" defTabSz="844550">
            <a:lnSpc>
              <a:spcPct val="90000"/>
            </a:lnSpc>
            <a:spcBef>
              <a:spcPct val="0"/>
            </a:spcBef>
            <a:spcAft>
              <a:spcPct val="35000"/>
            </a:spcAft>
            <a:buNone/>
          </a:pPr>
          <a:r>
            <a:rPr lang="en-US" sz="1900" b="1" kern="1200"/>
            <a:t>Environmental Scan:</a:t>
          </a:r>
          <a:endParaRPr lang="en-US" sz="1900" kern="1200"/>
        </a:p>
      </dsp:txBody>
      <dsp:txXfrm>
        <a:off x="529646" y="2397150"/>
        <a:ext cx="6976975" cy="506119"/>
      </dsp:txXfrm>
    </dsp:sp>
    <dsp:sp modelId="{0B48F4BF-F5AA-D740-91BC-C88A6214032F}">
      <dsp:nvSpPr>
        <dsp:cNvPr id="0" name=""/>
        <dsp:cNvSpPr/>
      </dsp:nvSpPr>
      <dsp:spPr>
        <a:xfrm>
          <a:off x="0" y="4649200"/>
          <a:ext cx="10045337" cy="1885275"/>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79630" tIns="395732" rIns="779630"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a:t>Develop or adapt a readiness assessment framework that covers various dimensions of OER implementation, such as leadership support, faculty engagement, content availability, and technical capacity.</a:t>
          </a:r>
        </a:p>
        <a:p>
          <a:pPr marL="171450" lvl="1" indent="-171450" algn="l" defTabSz="844550">
            <a:lnSpc>
              <a:spcPct val="90000"/>
            </a:lnSpc>
            <a:spcBef>
              <a:spcPct val="0"/>
            </a:spcBef>
            <a:spcAft>
              <a:spcPct val="15000"/>
            </a:spcAft>
            <a:buChar char="•"/>
          </a:pPr>
          <a:r>
            <a:rPr lang="en-US" sz="1900" kern="1200"/>
            <a:t>Use this framework to evaluate the institution's current state and identify areas that require more attention or support.</a:t>
          </a:r>
        </a:p>
      </dsp:txBody>
      <dsp:txXfrm>
        <a:off x="0" y="4649200"/>
        <a:ext cx="10045337" cy="1885275"/>
      </dsp:txXfrm>
    </dsp:sp>
    <dsp:sp modelId="{E3901AA0-1459-5F43-8EA8-DF0AB4CC3FC8}">
      <dsp:nvSpPr>
        <dsp:cNvPr id="0" name=""/>
        <dsp:cNvSpPr/>
      </dsp:nvSpPr>
      <dsp:spPr>
        <a:xfrm>
          <a:off x="502266" y="4368760"/>
          <a:ext cx="7031735" cy="560879"/>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5783" tIns="0" rIns="265783" bIns="0" numCol="1" spcCol="1270" anchor="ctr" anchorCtr="0">
          <a:noAutofit/>
        </a:bodyPr>
        <a:lstStyle/>
        <a:p>
          <a:pPr marL="0" lvl="0" indent="0" algn="l" defTabSz="844550">
            <a:lnSpc>
              <a:spcPct val="90000"/>
            </a:lnSpc>
            <a:spcBef>
              <a:spcPct val="0"/>
            </a:spcBef>
            <a:spcAft>
              <a:spcPct val="35000"/>
            </a:spcAft>
            <a:buNone/>
          </a:pPr>
          <a:r>
            <a:rPr lang="en-US" sz="1900" b="1" kern="1200"/>
            <a:t>Readiness Assessment Framework:</a:t>
          </a:r>
          <a:endParaRPr lang="en-US" sz="1900" kern="1200"/>
        </a:p>
      </dsp:txBody>
      <dsp:txXfrm>
        <a:off x="529646" y="4396140"/>
        <a:ext cx="6976975" cy="50611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16D078-2C5A-5848-9CA1-A8586F189A0E}">
      <dsp:nvSpPr>
        <dsp:cNvPr id="0" name=""/>
        <dsp:cNvSpPr/>
      </dsp:nvSpPr>
      <dsp:spPr>
        <a:xfrm>
          <a:off x="0" y="442439"/>
          <a:ext cx="11887200" cy="1360799"/>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22579" tIns="333248" rIns="922579"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t>Utilize a maturity model approach to assess the institution's level of OER adoption and implementation.</a:t>
          </a:r>
        </a:p>
        <a:p>
          <a:pPr marL="171450" lvl="1" indent="-171450" algn="l" defTabSz="711200">
            <a:lnSpc>
              <a:spcPct val="90000"/>
            </a:lnSpc>
            <a:spcBef>
              <a:spcPct val="0"/>
            </a:spcBef>
            <a:spcAft>
              <a:spcPct val="15000"/>
            </a:spcAft>
            <a:buChar char="•"/>
          </a:pPr>
          <a:r>
            <a:rPr lang="en-US" sz="1600" kern="1200"/>
            <a:t>This can help identify the current stage of the institution (e.g., awareness, exploration, adoption, or institutionalization) and inform the necessary next steps.</a:t>
          </a:r>
        </a:p>
      </dsp:txBody>
      <dsp:txXfrm>
        <a:off x="0" y="442439"/>
        <a:ext cx="11887200" cy="1360799"/>
      </dsp:txXfrm>
    </dsp:sp>
    <dsp:sp modelId="{FC5CB180-1A6B-B94E-9594-EECDFACCDBBB}">
      <dsp:nvSpPr>
        <dsp:cNvPr id="0" name=""/>
        <dsp:cNvSpPr/>
      </dsp:nvSpPr>
      <dsp:spPr>
        <a:xfrm>
          <a:off x="594360" y="206279"/>
          <a:ext cx="8321040" cy="472320"/>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4515" tIns="0" rIns="314515" bIns="0" numCol="1" spcCol="1270" anchor="ctr" anchorCtr="0">
          <a:noAutofit/>
        </a:bodyPr>
        <a:lstStyle/>
        <a:p>
          <a:pPr marL="0" lvl="0" indent="0" algn="l" defTabSz="711200">
            <a:lnSpc>
              <a:spcPct val="90000"/>
            </a:lnSpc>
            <a:spcBef>
              <a:spcPct val="0"/>
            </a:spcBef>
            <a:spcAft>
              <a:spcPct val="35000"/>
            </a:spcAft>
            <a:buNone/>
          </a:pPr>
          <a:r>
            <a:rPr lang="en-US" sz="1600" b="1" kern="1200"/>
            <a:t>Maturity Model Analysis:</a:t>
          </a:r>
          <a:endParaRPr lang="en-US" sz="1600" kern="1200"/>
        </a:p>
      </dsp:txBody>
      <dsp:txXfrm>
        <a:off x="617417" y="229336"/>
        <a:ext cx="8274926" cy="426206"/>
      </dsp:txXfrm>
    </dsp:sp>
    <dsp:sp modelId="{F86D0EFF-63B2-394E-BED1-969F9664E22F}">
      <dsp:nvSpPr>
        <dsp:cNvPr id="0" name=""/>
        <dsp:cNvSpPr/>
      </dsp:nvSpPr>
      <dsp:spPr>
        <a:xfrm>
          <a:off x="0" y="2125799"/>
          <a:ext cx="11887200" cy="1360799"/>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22579" tIns="333248" rIns="922579"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Conduct a gap analysis to identify the discrepancies between the desired state of OER implementation and the current state.</a:t>
          </a:r>
        </a:p>
        <a:p>
          <a:pPr marL="171450" lvl="1" indent="-171450" algn="l" defTabSz="711200">
            <a:lnSpc>
              <a:spcPct val="90000"/>
            </a:lnSpc>
            <a:spcBef>
              <a:spcPct val="0"/>
            </a:spcBef>
            <a:spcAft>
              <a:spcPct val="15000"/>
            </a:spcAft>
            <a:buChar char="•"/>
          </a:pPr>
          <a:r>
            <a:rPr lang="en-US" sz="1600" kern="1200"/>
            <a:t>This analysis can help prioritize the areas that need the most support, such as professional development, content curation, or technical infrastructure.</a:t>
          </a:r>
        </a:p>
      </dsp:txBody>
      <dsp:txXfrm>
        <a:off x="0" y="2125799"/>
        <a:ext cx="11887200" cy="1360799"/>
      </dsp:txXfrm>
    </dsp:sp>
    <dsp:sp modelId="{86ACA56B-36CC-FA43-9163-2A3BFFBB010E}">
      <dsp:nvSpPr>
        <dsp:cNvPr id="0" name=""/>
        <dsp:cNvSpPr/>
      </dsp:nvSpPr>
      <dsp:spPr>
        <a:xfrm>
          <a:off x="594360" y="1889639"/>
          <a:ext cx="8321040" cy="472320"/>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4515" tIns="0" rIns="314515" bIns="0" numCol="1" spcCol="1270" anchor="ctr" anchorCtr="0">
          <a:noAutofit/>
        </a:bodyPr>
        <a:lstStyle/>
        <a:p>
          <a:pPr marL="0" lvl="0" indent="0" algn="l" defTabSz="711200">
            <a:lnSpc>
              <a:spcPct val="90000"/>
            </a:lnSpc>
            <a:spcBef>
              <a:spcPct val="0"/>
            </a:spcBef>
            <a:spcAft>
              <a:spcPct val="35000"/>
            </a:spcAft>
            <a:buNone/>
          </a:pPr>
          <a:r>
            <a:rPr lang="en-US" sz="1600" b="1" kern="1200"/>
            <a:t>Gap Analysis:</a:t>
          </a:r>
          <a:endParaRPr lang="en-US" sz="1600" kern="1200"/>
        </a:p>
      </dsp:txBody>
      <dsp:txXfrm>
        <a:off x="617417" y="1912696"/>
        <a:ext cx="8274926" cy="426206"/>
      </dsp:txXfrm>
    </dsp:sp>
    <dsp:sp modelId="{011DDAE0-DDA7-A344-865E-5EBFA5AEF00D}">
      <dsp:nvSpPr>
        <dsp:cNvPr id="0" name=""/>
        <dsp:cNvSpPr/>
      </dsp:nvSpPr>
      <dsp:spPr>
        <a:xfrm>
          <a:off x="0" y="3809159"/>
          <a:ext cx="11887200" cy="1360799"/>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22579" tIns="333248" rIns="922579"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t>Implement pilot OER initiatives in specific departments or courses to gather real-world feedback and insights.</a:t>
          </a:r>
        </a:p>
        <a:p>
          <a:pPr marL="171450" lvl="1" indent="-171450" algn="l" defTabSz="711200">
            <a:lnSpc>
              <a:spcPct val="90000"/>
            </a:lnSpc>
            <a:spcBef>
              <a:spcPct val="0"/>
            </a:spcBef>
            <a:spcAft>
              <a:spcPct val="15000"/>
            </a:spcAft>
            <a:buChar char="•"/>
          </a:pPr>
          <a:r>
            <a:rPr lang="en-US" sz="1600" kern="1200"/>
            <a:t>Use the lessons learned from these pilots to refine the support and resources needed for broader implementation.</a:t>
          </a:r>
        </a:p>
      </dsp:txBody>
      <dsp:txXfrm>
        <a:off x="0" y="3809159"/>
        <a:ext cx="11887200" cy="1360799"/>
      </dsp:txXfrm>
    </dsp:sp>
    <dsp:sp modelId="{E7147916-F693-834C-B725-C1A01E5356EC}">
      <dsp:nvSpPr>
        <dsp:cNvPr id="0" name=""/>
        <dsp:cNvSpPr/>
      </dsp:nvSpPr>
      <dsp:spPr>
        <a:xfrm>
          <a:off x="594360" y="3572999"/>
          <a:ext cx="8321040" cy="472320"/>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4515" tIns="0" rIns="314515" bIns="0" numCol="1" spcCol="1270" anchor="ctr" anchorCtr="0">
          <a:noAutofit/>
        </a:bodyPr>
        <a:lstStyle/>
        <a:p>
          <a:pPr marL="0" lvl="0" indent="0" algn="l" defTabSz="711200">
            <a:lnSpc>
              <a:spcPct val="90000"/>
            </a:lnSpc>
            <a:spcBef>
              <a:spcPct val="0"/>
            </a:spcBef>
            <a:spcAft>
              <a:spcPct val="35000"/>
            </a:spcAft>
            <a:buNone/>
          </a:pPr>
          <a:r>
            <a:rPr lang="en-US" sz="1600" b="1" kern="1200"/>
            <a:t>Pilot Programs and Feedback Loops:</a:t>
          </a:r>
          <a:endParaRPr lang="en-US" sz="1600" kern="1200"/>
        </a:p>
      </dsp:txBody>
      <dsp:txXfrm>
        <a:off x="617417" y="3596056"/>
        <a:ext cx="8274926" cy="426206"/>
      </dsp:txXfrm>
    </dsp:sp>
    <dsp:sp modelId="{0969D9AB-2AA1-0A4B-B3FA-C6863956901F}">
      <dsp:nvSpPr>
        <dsp:cNvPr id="0" name=""/>
        <dsp:cNvSpPr/>
      </dsp:nvSpPr>
      <dsp:spPr>
        <a:xfrm>
          <a:off x="0" y="5492519"/>
          <a:ext cx="11887200" cy="1159199"/>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22579" tIns="333248" rIns="922579"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t>Engage with other institutions that have successfully implemented OER to learn from their experiences, best practices, and the support mechanisms they have in place.</a:t>
          </a:r>
        </a:p>
        <a:p>
          <a:pPr marL="171450" lvl="1" indent="-171450" algn="l" defTabSz="711200">
            <a:lnSpc>
              <a:spcPct val="90000"/>
            </a:lnSpc>
            <a:spcBef>
              <a:spcPct val="0"/>
            </a:spcBef>
            <a:spcAft>
              <a:spcPct val="15000"/>
            </a:spcAft>
            <a:buChar char="•"/>
          </a:pPr>
          <a:r>
            <a:rPr lang="en-US" sz="1600" kern="1200"/>
            <a:t>Benchmark the institution's progress against these peer institutions to identify areas for improvement.</a:t>
          </a:r>
        </a:p>
      </dsp:txBody>
      <dsp:txXfrm>
        <a:off x="0" y="5492519"/>
        <a:ext cx="11887200" cy="1159199"/>
      </dsp:txXfrm>
    </dsp:sp>
    <dsp:sp modelId="{B37888F4-4417-A841-95AD-F6D4195EEB7B}">
      <dsp:nvSpPr>
        <dsp:cNvPr id="0" name=""/>
        <dsp:cNvSpPr/>
      </dsp:nvSpPr>
      <dsp:spPr>
        <a:xfrm>
          <a:off x="594360" y="5256359"/>
          <a:ext cx="8321040" cy="472320"/>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4515" tIns="0" rIns="314515" bIns="0" numCol="1" spcCol="1270" anchor="ctr" anchorCtr="0">
          <a:noAutofit/>
        </a:bodyPr>
        <a:lstStyle/>
        <a:p>
          <a:pPr marL="0" lvl="0" indent="0" algn="l" defTabSz="711200">
            <a:lnSpc>
              <a:spcPct val="90000"/>
            </a:lnSpc>
            <a:spcBef>
              <a:spcPct val="0"/>
            </a:spcBef>
            <a:spcAft>
              <a:spcPct val="35000"/>
            </a:spcAft>
            <a:buNone/>
          </a:pPr>
          <a:r>
            <a:rPr lang="en-US" sz="1600" b="1" kern="1200"/>
            <a:t>Benchmarking and Peer Learning:</a:t>
          </a:r>
          <a:endParaRPr lang="en-US" sz="1600" kern="1200"/>
        </a:p>
      </dsp:txBody>
      <dsp:txXfrm>
        <a:off x="617417" y="5279416"/>
        <a:ext cx="8274926" cy="42620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0BDE63-394F-9D4F-A208-EAD9E99ECC9B}">
      <dsp:nvSpPr>
        <dsp:cNvPr id="0" name=""/>
        <dsp:cNvSpPr/>
      </dsp:nvSpPr>
      <dsp:spPr>
        <a:xfrm>
          <a:off x="0" y="214945"/>
          <a:ext cx="7496491" cy="575639"/>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t>Awareness and Engagement:</a:t>
          </a:r>
          <a:endParaRPr lang="en-US" sz="2400" kern="1200"/>
        </a:p>
      </dsp:txBody>
      <dsp:txXfrm>
        <a:off x="28100" y="243045"/>
        <a:ext cx="7440291" cy="519439"/>
      </dsp:txXfrm>
    </dsp:sp>
    <dsp:sp modelId="{B2C280D5-64D7-1344-9006-5641AA125337}">
      <dsp:nvSpPr>
        <dsp:cNvPr id="0" name=""/>
        <dsp:cNvSpPr/>
      </dsp:nvSpPr>
      <dsp:spPr>
        <a:xfrm>
          <a:off x="0" y="790585"/>
          <a:ext cx="7496491" cy="1689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8014"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a:t>Provide comprehensive awareness and education campaigns to inform faculty and staff about the benefits of OER and the HBCU AL$ initiative.</a:t>
          </a:r>
        </a:p>
        <a:p>
          <a:pPr marL="171450" lvl="1" indent="-171450" algn="l" defTabSz="844550">
            <a:lnSpc>
              <a:spcPct val="90000"/>
            </a:lnSpc>
            <a:spcBef>
              <a:spcPct val="0"/>
            </a:spcBef>
            <a:spcAft>
              <a:spcPct val="20000"/>
            </a:spcAft>
            <a:buChar char="•"/>
          </a:pPr>
          <a:r>
            <a:rPr lang="en-US" sz="1900" kern="1200"/>
            <a:t>Organize interactive workshops, webinars, and information sessions to engage faculty and staff and address their concerns or questions.</a:t>
          </a:r>
        </a:p>
      </dsp:txBody>
      <dsp:txXfrm>
        <a:off x="0" y="790585"/>
        <a:ext cx="7496491" cy="1689120"/>
      </dsp:txXfrm>
    </dsp:sp>
    <dsp:sp modelId="{01542F40-AE8F-BC4D-BDFB-7128EBF1C9D0}">
      <dsp:nvSpPr>
        <dsp:cNvPr id="0" name=""/>
        <dsp:cNvSpPr/>
      </dsp:nvSpPr>
      <dsp:spPr>
        <a:xfrm>
          <a:off x="0" y="2479705"/>
          <a:ext cx="7496491" cy="575639"/>
        </a:xfrm>
        <a:prstGeom prst="roundRect">
          <a:avLst/>
        </a:prstGeom>
        <a:gradFill rotWithShape="0">
          <a:gsLst>
            <a:gs pos="0">
              <a:schemeClr val="accent2">
                <a:hueOff val="744223"/>
                <a:satOff val="-464"/>
                <a:lumOff val="6273"/>
                <a:alphaOff val="0"/>
                <a:lumMod val="110000"/>
                <a:satMod val="105000"/>
                <a:tint val="67000"/>
              </a:schemeClr>
            </a:gs>
            <a:gs pos="50000">
              <a:schemeClr val="accent2">
                <a:hueOff val="744223"/>
                <a:satOff val="-464"/>
                <a:lumOff val="6273"/>
                <a:alphaOff val="0"/>
                <a:lumMod val="105000"/>
                <a:satMod val="103000"/>
                <a:tint val="73000"/>
              </a:schemeClr>
            </a:gs>
            <a:gs pos="100000">
              <a:schemeClr val="accent2">
                <a:hueOff val="744223"/>
                <a:satOff val="-464"/>
                <a:lumOff val="627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t>Faculty Development and Training:</a:t>
          </a:r>
          <a:endParaRPr lang="en-US" sz="2400" kern="1200"/>
        </a:p>
      </dsp:txBody>
      <dsp:txXfrm>
        <a:off x="28100" y="2507805"/>
        <a:ext cx="7440291" cy="519439"/>
      </dsp:txXfrm>
    </dsp:sp>
    <dsp:sp modelId="{9E822E7D-1534-4846-9DDB-4B0F9BC5DF69}">
      <dsp:nvSpPr>
        <dsp:cNvPr id="0" name=""/>
        <dsp:cNvSpPr/>
      </dsp:nvSpPr>
      <dsp:spPr>
        <a:xfrm>
          <a:off x="0" y="3055345"/>
          <a:ext cx="7496491" cy="1440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8014"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dirty="0"/>
            <a:t>Offer sustained professional development opportunities for faculty to learn about finding, evaluating, adapting, and integrating OER into their courses.</a:t>
          </a:r>
        </a:p>
        <a:p>
          <a:pPr marL="171450" lvl="1" indent="-171450" algn="l" defTabSz="844550">
            <a:lnSpc>
              <a:spcPct val="90000"/>
            </a:lnSpc>
            <a:spcBef>
              <a:spcPct val="0"/>
            </a:spcBef>
            <a:spcAft>
              <a:spcPct val="20000"/>
            </a:spcAft>
            <a:buChar char="•"/>
          </a:pPr>
          <a:r>
            <a:rPr lang="en-US" sz="1900" kern="1200"/>
            <a:t>Provide training on topics such as copyright, Creative Commons licenses, and effective OER practices.</a:t>
          </a:r>
        </a:p>
      </dsp:txBody>
      <dsp:txXfrm>
        <a:off x="0" y="3055345"/>
        <a:ext cx="7496491" cy="1440720"/>
      </dsp:txXfrm>
    </dsp:sp>
    <dsp:sp modelId="{8EF0BB93-2AFF-2447-A022-FB321B4FF18A}">
      <dsp:nvSpPr>
        <dsp:cNvPr id="0" name=""/>
        <dsp:cNvSpPr/>
      </dsp:nvSpPr>
      <dsp:spPr>
        <a:xfrm>
          <a:off x="0" y="4496065"/>
          <a:ext cx="7496491" cy="575639"/>
        </a:xfrm>
        <a:prstGeom prst="roundRect">
          <a:avLst/>
        </a:prstGeom>
        <a:gradFill rotWithShape="0">
          <a:gsLst>
            <a:gs pos="0">
              <a:schemeClr val="accent2">
                <a:hueOff val="1488446"/>
                <a:satOff val="-929"/>
                <a:lumOff val="12546"/>
                <a:alphaOff val="0"/>
                <a:lumMod val="110000"/>
                <a:satMod val="105000"/>
                <a:tint val="67000"/>
              </a:schemeClr>
            </a:gs>
            <a:gs pos="50000">
              <a:schemeClr val="accent2">
                <a:hueOff val="1488446"/>
                <a:satOff val="-929"/>
                <a:lumOff val="12546"/>
                <a:alphaOff val="0"/>
                <a:lumMod val="105000"/>
                <a:satMod val="103000"/>
                <a:tint val="73000"/>
              </a:schemeClr>
            </a:gs>
            <a:gs pos="100000">
              <a:schemeClr val="accent2">
                <a:hueOff val="1488446"/>
                <a:satOff val="-929"/>
                <a:lumOff val="1254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t>Instructional Design Support:</a:t>
          </a:r>
          <a:endParaRPr lang="en-US" sz="2400" kern="1200"/>
        </a:p>
      </dsp:txBody>
      <dsp:txXfrm>
        <a:off x="28100" y="4524165"/>
        <a:ext cx="7440291" cy="519439"/>
      </dsp:txXfrm>
    </dsp:sp>
    <dsp:sp modelId="{C2B33279-E975-6F4E-8D2B-BC6361B16CBE}">
      <dsp:nvSpPr>
        <dsp:cNvPr id="0" name=""/>
        <dsp:cNvSpPr/>
      </dsp:nvSpPr>
      <dsp:spPr>
        <a:xfrm>
          <a:off x="0" y="5071705"/>
          <a:ext cx="7496491" cy="1440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8014"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a:t>Assign instructional designers or educational technology specialists to work closely with faculty in redesigning courses using OER.</a:t>
          </a:r>
        </a:p>
        <a:p>
          <a:pPr marL="171450" lvl="1" indent="-171450" algn="l" defTabSz="844550">
            <a:lnSpc>
              <a:spcPct val="90000"/>
            </a:lnSpc>
            <a:spcBef>
              <a:spcPct val="0"/>
            </a:spcBef>
            <a:spcAft>
              <a:spcPct val="20000"/>
            </a:spcAft>
            <a:buChar char="•"/>
          </a:pPr>
          <a:r>
            <a:rPr lang="en-US" sz="1900" kern="1200"/>
            <a:t>Assist faculty in aligning OER content with course learning objectives and ensuring pedagogical effectiveness.</a:t>
          </a:r>
        </a:p>
      </dsp:txBody>
      <dsp:txXfrm>
        <a:off x="0" y="5071705"/>
        <a:ext cx="7496491" cy="14407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A60DEE-A16A-EE40-913C-14D13CB59225}">
      <dsp:nvSpPr>
        <dsp:cNvPr id="0" name=""/>
        <dsp:cNvSpPr/>
      </dsp:nvSpPr>
      <dsp:spPr>
        <a:xfrm>
          <a:off x="4390" y="286517"/>
          <a:ext cx="2640138" cy="892238"/>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a:t>Content Curation and Repositories:</a:t>
          </a:r>
          <a:endParaRPr lang="en-US" sz="1800" kern="1200"/>
        </a:p>
      </dsp:txBody>
      <dsp:txXfrm>
        <a:off x="4390" y="286517"/>
        <a:ext cx="2640138" cy="892238"/>
      </dsp:txXfrm>
    </dsp:sp>
    <dsp:sp modelId="{1DAD2DEA-3D1D-8540-B5CF-530EF9DA78D8}">
      <dsp:nvSpPr>
        <dsp:cNvPr id="0" name=""/>
        <dsp:cNvSpPr/>
      </dsp:nvSpPr>
      <dsp:spPr>
        <a:xfrm>
          <a:off x="4390" y="1178756"/>
          <a:ext cx="2640138" cy="4961651"/>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a:t>Develop or curate a centralized repository of high-quality, vetted OER content that is relevant to the HBCU curricula.</a:t>
          </a:r>
        </a:p>
        <a:p>
          <a:pPr marL="171450" lvl="1" indent="-171450" algn="l" defTabSz="800100">
            <a:lnSpc>
              <a:spcPct val="90000"/>
            </a:lnSpc>
            <a:spcBef>
              <a:spcPct val="0"/>
            </a:spcBef>
            <a:spcAft>
              <a:spcPct val="15000"/>
            </a:spcAft>
            <a:buChar char="•"/>
          </a:pPr>
          <a:r>
            <a:rPr lang="en-US" sz="1800" kern="1200"/>
            <a:t>Provide easy-to-use search and discovery tools to help faculty access and identify appropriate OER materials.</a:t>
          </a:r>
        </a:p>
      </dsp:txBody>
      <dsp:txXfrm>
        <a:off x="4390" y="1178756"/>
        <a:ext cx="2640138" cy="4961651"/>
      </dsp:txXfrm>
    </dsp:sp>
    <dsp:sp modelId="{F4A2C596-6737-C248-8E59-5D6962E8AF57}">
      <dsp:nvSpPr>
        <dsp:cNvPr id="0" name=""/>
        <dsp:cNvSpPr/>
      </dsp:nvSpPr>
      <dsp:spPr>
        <a:xfrm>
          <a:off x="3014148" y="286517"/>
          <a:ext cx="2640138" cy="892238"/>
        </a:xfrm>
        <a:prstGeom prst="rect">
          <a:avLst/>
        </a:prstGeom>
        <a:gradFill rotWithShape="0">
          <a:gsLst>
            <a:gs pos="0">
              <a:schemeClr val="accent2">
                <a:hueOff val="496149"/>
                <a:satOff val="-310"/>
                <a:lumOff val="4182"/>
                <a:alphaOff val="0"/>
                <a:lumMod val="110000"/>
                <a:satMod val="105000"/>
                <a:tint val="67000"/>
              </a:schemeClr>
            </a:gs>
            <a:gs pos="50000">
              <a:schemeClr val="accent2">
                <a:hueOff val="496149"/>
                <a:satOff val="-310"/>
                <a:lumOff val="4182"/>
                <a:alphaOff val="0"/>
                <a:lumMod val="105000"/>
                <a:satMod val="103000"/>
                <a:tint val="73000"/>
              </a:schemeClr>
            </a:gs>
            <a:gs pos="100000">
              <a:schemeClr val="accent2">
                <a:hueOff val="496149"/>
                <a:satOff val="-310"/>
                <a:lumOff val="4182"/>
                <a:alphaOff val="0"/>
                <a:lumMod val="105000"/>
                <a:satMod val="109000"/>
                <a:tint val="81000"/>
              </a:schemeClr>
            </a:gs>
          </a:gsLst>
          <a:lin ang="5400000" scaled="0"/>
        </a:gradFill>
        <a:ln w="6350" cap="flat" cmpd="sng" algn="ctr">
          <a:solidFill>
            <a:schemeClr val="accent2">
              <a:hueOff val="496149"/>
              <a:satOff val="-310"/>
              <a:lumOff val="4182"/>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a:t>Peer Mentoring and Learning Communities:</a:t>
          </a:r>
          <a:endParaRPr lang="en-US" sz="1800" kern="1200"/>
        </a:p>
      </dsp:txBody>
      <dsp:txXfrm>
        <a:off x="3014148" y="286517"/>
        <a:ext cx="2640138" cy="892238"/>
      </dsp:txXfrm>
    </dsp:sp>
    <dsp:sp modelId="{8C11D0A7-F0EC-7A4A-8575-507F483D1F2D}">
      <dsp:nvSpPr>
        <dsp:cNvPr id="0" name=""/>
        <dsp:cNvSpPr/>
      </dsp:nvSpPr>
      <dsp:spPr>
        <a:xfrm>
          <a:off x="3014148" y="1178756"/>
          <a:ext cx="2640138" cy="4961651"/>
        </a:xfrm>
        <a:prstGeom prst="rect">
          <a:avLst/>
        </a:prstGeom>
        <a:solidFill>
          <a:schemeClr val="accent2">
            <a:tint val="40000"/>
            <a:alpha val="90000"/>
            <a:hueOff val="654650"/>
            <a:satOff val="10785"/>
            <a:lumOff val="1008"/>
            <a:alphaOff val="0"/>
          </a:schemeClr>
        </a:solidFill>
        <a:ln w="6350" cap="flat" cmpd="sng" algn="ctr">
          <a:solidFill>
            <a:schemeClr val="accent2">
              <a:tint val="40000"/>
              <a:alpha val="90000"/>
              <a:hueOff val="654650"/>
              <a:satOff val="10785"/>
              <a:lumOff val="100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a:t>Establish faculty learning communities or peer mentoring programs to facilitate the exchange of best practices, lessons learned, and collaborative problem-solving.</a:t>
          </a:r>
        </a:p>
        <a:p>
          <a:pPr marL="171450" lvl="1" indent="-171450" algn="l" defTabSz="800100">
            <a:lnSpc>
              <a:spcPct val="90000"/>
            </a:lnSpc>
            <a:spcBef>
              <a:spcPct val="0"/>
            </a:spcBef>
            <a:spcAft>
              <a:spcPct val="15000"/>
            </a:spcAft>
            <a:buChar char="•"/>
          </a:pPr>
          <a:r>
            <a:rPr lang="en-US" sz="1800" kern="1200"/>
            <a:t>Encourage faculty to share their experiences and provide peer-to-peer support in adopting and using OER.</a:t>
          </a:r>
        </a:p>
      </dsp:txBody>
      <dsp:txXfrm>
        <a:off x="3014148" y="1178756"/>
        <a:ext cx="2640138" cy="4961651"/>
      </dsp:txXfrm>
    </dsp:sp>
    <dsp:sp modelId="{7F5142D9-219F-FF41-8A0A-0C16091ADD85}">
      <dsp:nvSpPr>
        <dsp:cNvPr id="0" name=""/>
        <dsp:cNvSpPr/>
      </dsp:nvSpPr>
      <dsp:spPr>
        <a:xfrm>
          <a:off x="6023906" y="286517"/>
          <a:ext cx="2640138" cy="892238"/>
        </a:xfrm>
        <a:prstGeom prst="rect">
          <a:avLst/>
        </a:prstGeom>
        <a:gradFill rotWithShape="0">
          <a:gsLst>
            <a:gs pos="0">
              <a:schemeClr val="accent2">
                <a:hueOff val="992297"/>
                <a:satOff val="-619"/>
                <a:lumOff val="8364"/>
                <a:alphaOff val="0"/>
                <a:lumMod val="110000"/>
                <a:satMod val="105000"/>
                <a:tint val="67000"/>
              </a:schemeClr>
            </a:gs>
            <a:gs pos="50000">
              <a:schemeClr val="accent2">
                <a:hueOff val="992297"/>
                <a:satOff val="-619"/>
                <a:lumOff val="8364"/>
                <a:alphaOff val="0"/>
                <a:lumMod val="105000"/>
                <a:satMod val="103000"/>
                <a:tint val="73000"/>
              </a:schemeClr>
            </a:gs>
            <a:gs pos="100000">
              <a:schemeClr val="accent2">
                <a:hueOff val="992297"/>
                <a:satOff val="-619"/>
                <a:lumOff val="8364"/>
                <a:alphaOff val="0"/>
                <a:lumMod val="105000"/>
                <a:satMod val="109000"/>
                <a:tint val="81000"/>
              </a:schemeClr>
            </a:gs>
          </a:gsLst>
          <a:lin ang="5400000" scaled="0"/>
        </a:gradFill>
        <a:ln w="6350" cap="flat" cmpd="sng" algn="ctr">
          <a:solidFill>
            <a:schemeClr val="accent2">
              <a:hueOff val="992297"/>
              <a:satOff val="-619"/>
              <a:lumOff val="8364"/>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a:t>Incentives and Recognition</a:t>
          </a:r>
          <a:r>
            <a:rPr lang="en-US" sz="1800" kern="1200"/>
            <a:t>:</a:t>
          </a:r>
        </a:p>
      </dsp:txBody>
      <dsp:txXfrm>
        <a:off x="6023906" y="286517"/>
        <a:ext cx="2640138" cy="892238"/>
      </dsp:txXfrm>
    </dsp:sp>
    <dsp:sp modelId="{E77F0B38-961B-8C4B-AC54-937EF4FB26C0}">
      <dsp:nvSpPr>
        <dsp:cNvPr id="0" name=""/>
        <dsp:cNvSpPr/>
      </dsp:nvSpPr>
      <dsp:spPr>
        <a:xfrm>
          <a:off x="6023906" y="1178756"/>
          <a:ext cx="2640138" cy="4961651"/>
        </a:xfrm>
        <a:prstGeom prst="rect">
          <a:avLst/>
        </a:prstGeom>
        <a:solidFill>
          <a:schemeClr val="accent2">
            <a:tint val="40000"/>
            <a:alpha val="90000"/>
            <a:hueOff val="1309301"/>
            <a:satOff val="21571"/>
            <a:lumOff val="2016"/>
            <a:alphaOff val="0"/>
          </a:schemeClr>
        </a:solidFill>
        <a:ln w="6350" cap="flat" cmpd="sng" algn="ctr">
          <a:solidFill>
            <a:schemeClr val="accent2">
              <a:tint val="40000"/>
              <a:alpha val="90000"/>
              <a:hueOff val="1309301"/>
              <a:satOff val="21571"/>
              <a:lumOff val="2016"/>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Offer incentives, such as course release time, professional development funding, or recognition in the tenure and promotion process, to encourage faculty participation and contributions to the HBCU AL$ effort.</a:t>
          </a:r>
        </a:p>
        <a:p>
          <a:pPr marL="171450" lvl="1" indent="-171450" algn="l" defTabSz="800100">
            <a:lnSpc>
              <a:spcPct val="90000"/>
            </a:lnSpc>
            <a:spcBef>
              <a:spcPct val="0"/>
            </a:spcBef>
            <a:spcAft>
              <a:spcPct val="15000"/>
            </a:spcAft>
            <a:buChar char="•"/>
          </a:pPr>
          <a:r>
            <a:rPr lang="en-US" sz="1800" kern="1200"/>
            <a:t>Acknowledge and celebrate faculty champions who have successfully implemented OER in their courses.</a:t>
          </a:r>
        </a:p>
      </dsp:txBody>
      <dsp:txXfrm>
        <a:off x="6023906" y="1178756"/>
        <a:ext cx="2640138" cy="4961651"/>
      </dsp:txXfrm>
    </dsp:sp>
    <dsp:sp modelId="{DE4F907B-F433-D841-BF64-3C9D49AA9265}">
      <dsp:nvSpPr>
        <dsp:cNvPr id="0" name=""/>
        <dsp:cNvSpPr/>
      </dsp:nvSpPr>
      <dsp:spPr>
        <a:xfrm>
          <a:off x="9033663" y="286517"/>
          <a:ext cx="2640138" cy="892238"/>
        </a:xfrm>
        <a:prstGeom prst="rect">
          <a:avLst/>
        </a:prstGeom>
        <a:gradFill rotWithShape="0">
          <a:gsLst>
            <a:gs pos="0">
              <a:schemeClr val="accent2">
                <a:hueOff val="1488446"/>
                <a:satOff val="-929"/>
                <a:lumOff val="12546"/>
                <a:alphaOff val="0"/>
                <a:lumMod val="110000"/>
                <a:satMod val="105000"/>
                <a:tint val="67000"/>
              </a:schemeClr>
            </a:gs>
            <a:gs pos="50000">
              <a:schemeClr val="accent2">
                <a:hueOff val="1488446"/>
                <a:satOff val="-929"/>
                <a:lumOff val="12546"/>
                <a:alphaOff val="0"/>
                <a:lumMod val="105000"/>
                <a:satMod val="103000"/>
                <a:tint val="73000"/>
              </a:schemeClr>
            </a:gs>
            <a:gs pos="100000">
              <a:schemeClr val="accent2">
                <a:hueOff val="1488446"/>
                <a:satOff val="-929"/>
                <a:lumOff val="12546"/>
                <a:alphaOff val="0"/>
                <a:lumMod val="105000"/>
                <a:satMod val="109000"/>
                <a:tint val="81000"/>
              </a:schemeClr>
            </a:gs>
          </a:gsLst>
          <a:lin ang="5400000" scaled="0"/>
        </a:gradFill>
        <a:ln w="6350" cap="flat" cmpd="sng" algn="ctr">
          <a:solidFill>
            <a:schemeClr val="accent2">
              <a:hueOff val="1488446"/>
              <a:satOff val="-929"/>
              <a:lumOff val="12546"/>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a:t>Technical and Administrative Support:</a:t>
          </a:r>
          <a:endParaRPr lang="en-US" sz="1800" kern="1200"/>
        </a:p>
      </dsp:txBody>
      <dsp:txXfrm>
        <a:off x="9033663" y="286517"/>
        <a:ext cx="2640138" cy="892238"/>
      </dsp:txXfrm>
    </dsp:sp>
    <dsp:sp modelId="{D9E537EC-7144-CC4D-9703-600003367EBF}">
      <dsp:nvSpPr>
        <dsp:cNvPr id="0" name=""/>
        <dsp:cNvSpPr/>
      </dsp:nvSpPr>
      <dsp:spPr>
        <a:xfrm>
          <a:off x="9033663" y="1178756"/>
          <a:ext cx="2640138" cy="4961651"/>
        </a:xfrm>
        <a:prstGeom prst="rect">
          <a:avLst/>
        </a:prstGeom>
        <a:solidFill>
          <a:schemeClr val="accent2">
            <a:tint val="40000"/>
            <a:alpha val="90000"/>
            <a:hueOff val="1963951"/>
            <a:satOff val="32356"/>
            <a:lumOff val="3024"/>
            <a:alphaOff val="0"/>
          </a:schemeClr>
        </a:solidFill>
        <a:ln w="6350" cap="flat" cmpd="sng" algn="ctr">
          <a:solidFill>
            <a:schemeClr val="accent2">
              <a:tint val="40000"/>
              <a:alpha val="90000"/>
              <a:hueOff val="1963951"/>
              <a:satOff val="32356"/>
              <a:lumOff val="302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Provide IT and technical support to assist faculty in integrating OER into their course materials and learning management systems.</a:t>
          </a:r>
        </a:p>
        <a:p>
          <a:pPr marL="171450" lvl="1" indent="-171450" algn="l" defTabSz="800100">
            <a:lnSpc>
              <a:spcPct val="90000"/>
            </a:lnSpc>
            <a:spcBef>
              <a:spcPct val="0"/>
            </a:spcBef>
            <a:spcAft>
              <a:spcPct val="15000"/>
            </a:spcAft>
            <a:buChar char="•"/>
          </a:pPr>
          <a:r>
            <a:rPr lang="en-US" sz="1800" kern="1200"/>
            <a:t>Offer administrative support for tasks like copyright clearance, metadata tagging, and the publishing of OER content.</a:t>
          </a:r>
        </a:p>
      </dsp:txBody>
      <dsp:txXfrm>
        <a:off x="9033663" y="1178756"/>
        <a:ext cx="2640138" cy="496165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44CDDA-1563-5C44-AD54-7610F1D31977}" type="datetimeFigureOut">
              <a:rPr lang="en-US" smtClean="0"/>
              <a:t>7/9/24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4BBCEF-46E9-D941-BD6C-20BF2A4FC50C}" type="slidenum">
              <a:rPr lang="en-US" smtClean="0"/>
              <a:t>‹#›</a:t>
            </a:fld>
            <a:endParaRPr lang="en-US"/>
          </a:p>
        </p:txBody>
      </p:sp>
    </p:spTree>
    <p:extLst>
      <p:ext uri="{BB962C8B-B14F-4D97-AF65-F5344CB8AC3E}">
        <p14:creationId xmlns:p14="http://schemas.microsoft.com/office/powerpoint/2010/main" val="2354918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MERLOT  https://</a:t>
            </a:r>
            <a:r>
              <a:rPr lang="en-US" err="1"/>
              <a:t>MERLOT.org</a:t>
            </a:r>
            <a:endParaRPr lang="en-US"/>
          </a:p>
          <a:p>
            <a:r>
              <a:rPr lang="en-US"/>
              <a:t>SkillsCommons. https://</a:t>
            </a:r>
            <a:r>
              <a:rPr lang="en-US" err="1"/>
              <a:t>SkillsCommons.org</a:t>
            </a:r>
            <a:endParaRPr lang="en-US"/>
          </a:p>
          <a:p>
            <a:r>
              <a:rPr lang="en-US"/>
              <a:t>HBCU Community Portal https://</a:t>
            </a:r>
            <a:r>
              <a:rPr lang="en-US" err="1"/>
              <a:t>www.hbcuals.org</a:t>
            </a:r>
            <a:r>
              <a:rPr lang="en-US"/>
              <a:t>/</a:t>
            </a:r>
          </a:p>
          <a:p>
            <a:r>
              <a:rPr lang="en-US"/>
              <a:t>HBCU Resource Center https://</a:t>
            </a:r>
            <a:r>
              <a:rPr lang="en-US" err="1"/>
              <a:t>www.merlot.org</a:t>
            </a:r>
            <a:r>
              <a:rPr lang="en-US"/>
              <a:t>/merlot/</a:t>
            </a:r>
            <a:r>
              <a:rPr lang="en-US" err="1"/>
              <a:t>viewSite.htm?id</a:t>
            </a:r>
            <a:r>
              <a:rPr lang="en-US"/>
              <a:t>=9162632 </a:t>
            </a:r>
          </a:p>
        </p:txBody>
      </p:sp>
      <p:sp>
        <p:nvSpPr>
          <p:cNvPr id="4" name="Slide Number Placeholder 3"/>
          <p:cNvSpPr>
            <a:spLocks noGrp="1"/>
          </p:cNvSpPr>
          <p:nvPr>
            <p:ph type="sldNum" sz="quarter" idx="5"/>
          </p:nvPr>
        </p:nvSpPr>
        <p:spPr/>
        <p:txBody>
          <a:bodyPr/>
          <a:lstStyle/>
          <a:p>
            <a:fld id="{164BBCEF-46E9-D941-BD6C-20BF2A4FC50C}" type="slidenum">
              <a:rPr lang="en-US" smtClean="0"/>
              <a:t>2</a:t>
            </a:fld>
            <a:endParaRPr lang="en-US"/>
          </a:p>
        </p:txBody>
      </p:sp>
    </p:spTree>
    <p:extLst>
      <p:ext uri="{BB962C8B-B14F-4D97-AF65-F5344CB8AC3E}">
        <p14:creationId xmlns:p14="http://schemas.microsoft.com/office/powerpoint/2010/main" val="3611893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Resource Center – Start Here https://</a:t>
            </a:r>
            <a:r>
              <a:rPr lang="en-US" err="1"/>
              <a:t>www.merlot.org</a:t>
            </a:r>
            <a:r>
              <a:rPr lang="en-US"/>
              <a:t>/merlot/</a:t>
            </a:r>
            <a:r>
              <a:rPr lang="en-US" err="1"/>
              <a:t>viewSite.htm?id</a:t>
            </a:r>
            <a:r>
              <a:rPr lang="en-US"/>
              <a:t>=9162632 </a:t>
            </a:r>
          </a:p>
        </p:txBody>
      </p:sp>
      <p:sp>
        <p:nvSpPr>
          <p:cNvPr id="4" name="Slide Number Placeholder 3"/>
          <p:cNvSpPr>
            <a:spLocks noGrp="1"/>
          </p:cNvSpPr>
          <p:nvPr>
            <p:ph type="sldNum" sz="quarter" idx="5"/>
          </p:nvPr>
        </p:nvSpPr>
        <p:spPr/>
        <p:txBody>
          <a:bodyPr/>
          <a:lstStyle/>
          <a:p>
            <a:fld id="{164BBCEF-46E9-D941-BD6C-20BF2A4FC50C}" type="slidenum">
              <a:rPr lang="en-US" smtClean="0"/>
              <a:t>3</a:t>
            </a:fld>
            <a:endParaRPr lang="en-US"/>
          </a:p>
        </p:txBody>
      </p:sp>
    </p:spTree>
    <p:extLst>
      <p:ext uri="{BB962C8B-B14F-4D97-AF65-F5344CB8AC3E}">
        <p14:creationId xmlns:p14="http://schemas.microsoft.com/office/powerpoint/2010/main" val="2277315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a:buFont typeface="Courier New"/>
              <a:buNone/>
            </a:pPr>
            <a:endParaRPr lang="en-US" sz="1800">
              <a:solidFill>
                <a:srgbClr val="17375E"/>
              </a:solidFill>
              <a:latin typeface="Arial  "/>
              <a:cs typeface="Arial  "/>
            </a:endParaRPr>
          </a:p>
          <a:p>
            <a:endParaRPr lang="en-US"/>
          </a:p>
        </p:txBody>
      </p:sp>
      <p:sp>
        <p:nvSpPr>
          <p:cNvPr id="4" name="Slide Number Placeholder 3"/>
          <p:cNvSpPr>
            <a:spLocks noGrp="1"/>
          </p:cNvSpPr>
          <p:nvPr>
            <p:ph type="sldNum" sz="quarter" idx="10"/>
          </p:nvPr>
        </p:nvSpPr>
        <p:spPr/>
        <p:txBody>
          <a:bodyPr/>
          <a:lstStyle/>
          <a:p>
            <a:fld id="{62ED3C38-42A8-4ACA-A387-39BD44CEB575}" type="slidenum">
              <a:rPr lang="en-US" smtClean="0"/>
              <a:t>4</a:t>
            </a:fld>
            <a:endParaRPr lang="en-US"/>
          </a:p>
        </p:txBody>
      </p:sp>
    </p:spTree>
    <p:extLst>
      <p:ext uri="{BB962C8B-B14F-4D97-AF65-F5344CB8AC3E}">
        <p14:creationId xmlns:p14="http://schemas.microsoft.com/office/powerpoint/2010/main" val="913499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4BBCEF-46E9-D941-BD6C-20BF2A4FC50C}" type="slidenum">
              <a:rPr lang="en-US" smtClean="0"/>
              <a:t>5</a:t>
            </a:fld>
            <a:endParaRPr lang="en-US"/>
          </a:p>
        </p:txBody>
      </p:sp>
    </p:spTree>
    <p:extLst>
      <p:ext uri="{BB962C8B-B14F-4D97-AF65-F5344CB8AC3E}">
        <p14:creationId xmlns:p14="http://schemas.microsoft.com/office/powerpoint/2010/main" val="2419900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Workshop 3 of 5</a:t>
            </a:r>
          </a:p>
        </p:txBody>
      </p:sp>
      <p:sp>
        <p:nvSpPr>
          <p:cNvPr id="4" name="Slide Number Placeholder 3"/>
          <p:cNvSpPr>
            <a:spLocks noGrp="1"/>
          </p:cNvSpPr>
          <p:nvPr>
            <p:ph type="sldNum" sz="quarter" idx="5"/>
          </p:nvPr>
        </p:nvSpPr>
        <p:spPr/>
        <p:txBody>
          <a:bodyPr/>
          <a:lstStyle/>
          <a:p>
            <a:fld id="{164BBCEF-46E9-D941-BD6C-20BF2A4FC50C}" type="slidenum">
              <a:rPr lang="en-US" smtClean="0"/>
              <a:t>26</a:t>
            </a:fld>
            <a:endParaRPr lang="en-US"/>
          </a:p>
        </p:txBody>
      </p:sp>
    </p:spTree>
    <p:extLst>
      <p:ext uri="{BB962C8B-B14F-4D97-AF65-F5344CB8AC3E}">
        <p14:creationId xmlns:p14="http://schemas.microsoft.com/office/powerpoint/2010/main" val="3242452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Maria.fieth@csulb.edu</a:t>
            </a:r>
            <a:endParaRPr lang="en-US"/>
          </a:p>
        </p:txBody>
      </p:sp>
      <p:sp>
        <p:nvSpPr>
          <p:cNvPr id="4" name="Slide Number Placeholder 3"/>
          <p:cNvSpPr>
            <a:spLocks noGrp="1"/>
          </p:cNvSpPr>
          <p:nvPr>
            <p:ph type="sldNum" sz="quarter" idx="10"/>
          </p:nvPr>
        </p:nvSpPr>
        <p:spPr/>
        <p:txBody>
          <a:bodyPr/>
          <a:lstStyle/>
          <a:p>
            <a:fld id="{62ED3C38-42A8-4ACA-A387-39BD44CEB575}" type="slidenum">
              <a:rPr lang="en-US" smtClean="0"/>
              <a:t>28</a:t>
            </a:fld>
            <a:endParaRPr lang="en-US"/>
          </a:p>
        </p:txBody>
      </p:sp>
    </p:spTree>
    <p:extLst>
      <p:ext uri="{BB962C8B-B14F-4D97-AF65-F5344CB8AC3E}">
        <p14:creationId xmlns:p14="http://schemas.microsoft.com/office/powerpoint/2010/main" val="201281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40013" y="484479"/>
            <a:ext cx="6911974" cy="2954655"/>
          </a:xfrm>
        </p:spPr>
        <p:txBody>
          <a:bodyPr anchor="b">
            <a:normAutofit/>
          </a:bodyPr>
          <a:lstStyle>
            <a:lvl1pPr algn="ctr">
              <a:defRPr sz="5600" cap="all" spc="-100" baseline="0"/>
            </a:lvl1pPr>
          </a:lstStyle>
          <a:p>
            <a:r>
              <a:rPr lang="en-US"/>
              <a:t>Click to edit Master title style</a:t>
            </a:r>
          </a:p>
        </p:txBody>
      </p:sp>
      <p:sp>
        <p:nvSpPr>
          <p:cNvPr id="3" name="Subtitle 2"/>
          <p:cNvSpPr>
            <a:spLocks noGrp="1"/>
          </p:cNvSpPr>
          <p:nvPr>
            <p:ph type="subTitle" idx="1"/>
          </p:nvPr>
        </p:nvSpPr>
        <p:spPr>
          <a:xfrm>
            <a:off x="2640013" y="3799133"/>
            <a:ext cx="6911974" cy="1969841"/>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2395C5C9-164C-46B3-A87E-7660D39D3106}" type="datetime2">
              <a:rPr lang="en-US" smtClean="0"/>
              <a:t>Tuesday, July 9, 2024</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512215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720000" y="2636838"/>
            <a:ext cx="10728325" cy="3132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5B75179A-1E2B-41AB-B400-4F1B4022FAEE}" type="datetime2">
              <a:rPr lang="en-US" smtClean="0"/>
              <a:t>Tuesday, July 9, 2024</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485215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40486" y="720000"/>
            <a:ext cx="1477328" cy="5048975"/>
          </a:xfrm>
        </p:spPr>
        <p:txBody>
          <a:bodyPr vert="eaVert">
            <a:normAutofit/>
          </a:bodyPr>
          <a:lstStyle>
            <a:lvl1pPr>
              <a:defRPr/>
            </a:lvl1pPr>
          </a:lstStyle>
          <a:p>
            <a:r>
              <a:rPr lang="en-US"/>
              <a:t>Click to edit Master title style</a:t>
            </a:r>
          </a:p>
        </p:txBody>
      </p:sp>
      <p:sp>
        <p:nvSpPr>
          <p:cNvPr id="3" name="Vertical Text Placeholder 2"/>
          <p:cNvSpPr>
            <a:spLocks noGrp="1"/>
          </p:cNvSpPr>
          <p:nvPr>
            <p:ph type="body" orient="vert" idx="1"/>
          </p:nvPr>
        </p:nvSpPr>
        <p:spPr>
          <a:xfrm>
            <a:off x="731838" y="720000"/>
            <a:ext cx="8929614" cy="5048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05681D0F-6595-4F14-8EF3-954CD87C797B}" type="datetime2">
              <a:rPr lang="en-US" smtClean="0"/>
              <a:t>Tuesday, July 9, 2024</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22478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720000" y="2541600"/>
            <a:ext cx="10728325" cy="3227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4DDCFF8A-AAF8-4A12-8A91-9CA0EAF6CBB9}" type="datetime2">
              <a:rPr lang="en-US" smtClean="0"/>
              <a:t>Tuesday, July 9, 2024</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557574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10728326" cy="2879724"/>
          </a:xfrm>
        </p:spPr>
        <p:txBody>
          <a:bodyPr anchor="b">
            <a:normAutofit/>
          </a:bodyPr>
          <a:lstStyle>
            <a:lvl1pPr>
              <a:defRPr sz="5600"/>
            </a:lvl1pPr>
          </a:lstStyle>
          <a:p>
            <a:r>
              <a:rPr lang="en-US"/>
              <a:t>Click to edit Master title style</a:t>
            </a:r>
          </a:p>
        </p:txBody>
      </p:sp>
      <p:sp>
        <p:nvSpPr>
          <p:cNvPr id="3" name="Text Placeholder 2"/>
          <p:cNvSpPr>
            <a:spLocks noGrp="1"/>
          </p:cNvSpPr>
          <p:nvPr>
            <p:ph type="body" idx="1"/>
          </p:nvPr>
        </p:nvSpPr>
        <p:spPr>
          <a:xfrm>
            <a:off x="719910" y="3858924"/>
            <a:ext cx="10728326" cy="1919076"/>
          </a:xfrm>
        </p:spPr>
        <p:txBody>
          <a:bodyPr>
            <a:normAutofit/>
          </a:bodyPr>
          <a:lstStyle>
            <a:lvl1pPr marL="0" indent="0">
              <a:buNone/>
              <a:defRPr sz="2800">
                <a:solidFill>
                  <a:schemeClr val="tx1">
                    <a:tint val="75000"/>
                    <a:alpha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ABCC25C3-021A-4B0B-8F70-0C181FE1CF45}" type="datetime2">
              <a:rPr lang="en-US" smtClean="0"/>
              <a:t>Tuesday, July 9, 2024</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997108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20000" y="2541600"/>
            <a:ext cx="5003800"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58400" y="2541600"/>
            <a:ext cx="5003801" cy="3234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0C23D88D-8CEC-4ED9-A53B-5596187D9A16}" type="datetime2">
              <a:rPr lang="en-US" smtClean="0"/>
              <a:t>Tuesday, July 9, 2024</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863080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10728325" cy="673005"/>
          </a:xfrm>
        </p:spPr>
        <p:txBody>
          <a:bodyPr>
            <a:normAutofit/>
          </a:bodyPr>
          <a:lstStyle/>
          <a:p>
            <a:r>
              <a:rPr lang="en-US"/>
              <a:t>Click to edit Master title style</a:t>
            </a:r>
          </a:p>
        </p:txBody>
      </p:sp>
      <p:sp>
        <p:nvSpPr>
          <p:cNvPr id="3" name="Text Placeholder 2"/>
          <p:cNvSpPr>
            <a:spLocks noGrp="1"/>
          </p:cNvSpPr>
          <p:nvPr>
            <p:ph type="body" idx="1"/>
          </p:nvPr>
        </p:nvSpPr>
        <p:spPr>
          <a:xfrm>
            <a:off x="720000" y="1840698"/>
            <a:ext cx="5015638" cy="565796"/>
          </a:xfrm>
        </p:spPr>
        <p:txBody>
          <a:bodyPr wrap="square" anchor="b">
            <a:normAutofit/>
          </a:bodyPr>
          <a:lstStyle>
            <a:lvl1pPr marL="0" indent="0">
              <a:lnSpc>
                <a:spcPct val="120000"/>
              </a:lnSpc>
              <a:buNone/>
              <a:defRPr sz="16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20000" y="2541600"/>
            <a:ext cx="5003801"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58400" y="1840698"/>
            <a:ext cx="5015638" cy="565796"/>
          </a:xfrm>
        </p:spPr>
        <p:txBody>
          <a:bodyPr anchor="b">
            <a:normAutofit/>
          </a:bodyPr>
          <a:lstStyle>
            <a:lvl1pPr marL="0" indent="0">
              <a:lnSpc>
                <a:spcPct val="120000"/>
              </a:lnSpc>
              <a:buNone/>
              <a:defRPr sz="16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400" y="2541600"/>
            <a:ext cx="5003800"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731837" y="6138000"/>
            <a:ext cx="3095626" cy="720000"/>
          </a:xfrm>
          <a:prstGeom prst="rect">
            <a:avLst/>
          </a:prstGeom>
        </p:spPr>
        <p:txBody>
          <a:bodyPr/>
          <a:lstStyle/>
          <a:p>
            <a:fld id="{D2CCD382-DFDA-4722-A27A-59C21AD112F2}" type="datetime2">
              <a:rPr lang="en-US" smtClean="0"/>
              <a:t>Tuesday, July 9, 2024</a:t>
            </a:fld>
            <a:endParaRPr lang="en-US"/>
          </a:p>
        </p:txBody>
      </p:sp>
      <p:sp>
        <p:nvSpPr>
          <p:cNvPr id="8" name="Footer Placeholder 7"/>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9" name="Slide Number Placeholder 8"/>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564959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731837" y="6138000"/>
            <a:ext cx="3095626" cy="720000"/>
          </a:xfrm>
          <a:prstGeom prst="rect">
            <a:avLst/>
          </a:prstGeom>
        </p:spPr>
        <p:txBody>
          <a:bodyPr/>
          <a:lstStyle/>
          <a:p>
            <a:fld id="{22F2A30D-1C09-413F-AAB1-38F366000715}" type="datetime2">
              <a:rPr lang="en-US" smtClean="0"/>
              <a:t>Tuesday, July 9, 2024</a:t>
            </a:fld>
            <a:endParaRPr lang="en-US"/>
          </a:p>
        </p:txBody>
      </p:sp>
      <p:sp>
        <p:nvSpPr>
          <p:cNvPr id="4" name="Footer Placeholder 3"/>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5" name="Slide Number Placeholder 4"/>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979950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31837" y="6138000"/>
            <a:ext cx="3095626" cy="720000"/>
          </a:xfrm>
          <a:prstGeom prst="rect">
            <a:avLst/>
          </a:prstGeom>
        </p:spPr>
        <p:txBody>
          <a:bodyPr/>
          <a:lstStyle/>
          <a:p>
            <a:fld id="{6DB82B9C-D65E-4F64-95C3-B10F3B00F0D9}" type="datetime2">
              <a:rPr lang="en-US" smtClean="0"/>
              <a:t>Tuesday, July 9, 2024</a:t>
            </a:fld>
            <a:endParaRPr lang="en-US"/>
          </a:p>
        </p:txBody>
      </p:sp>
      <p:sp>
        <p:nvSpPr>
          <p:cNvPr id="3" name="Footer Placeholder 2"/>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4" name="Slide Number Placeholder 3"/>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4141462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3107463" cy="1477328"/>
          </a:xfrm>
        </p:spPr>
        <p:txBody>
          <a:bodyPr anchor="t" anchorCtr="0">
            <a:normAutofit/>
          </a:bodyPr>
          <a:lstStyle>
            <a:lvl1pPr>
              <a:lnSpc>
                <a:spcPct val="100000"/>
              </a:lnSpc>
              <a:defRPr sz="2800"/>
            </a:lvl1pPr>
          </a:lstStyle>
          <a:p>
            <a:r>
              <a:rPr lang="en-US"/>
              <a:t>Click to edit Master title style</a:t>
            </a:r>
          </a:p>
        </p:txBody>
      </p:sp>
      <p:sp>
        <p:nvSpPr>
          <p:cNvPr id="3" name="Content Placeholder 2"/>
          <p:cNvSpPr>
            <a:spLocks noGrp="1"/>
          </p:cNvSpPr>
          <p:nvPr>
            <p:ph idx="1"/>
          </p:nvPr>
        </p:nvSpPr>
        <p:spPr>
          <a:xfrm>
            <a:off x="4548188" y="584662"/>
            <a:ext cx="6911974" cy="5184313"/>
          </a:xfrm>
        </p:spPr>
        <p:txBody>
          <a:bodyPr/>
          <a:lstStyle>
            <a:lvl1pPr marL="0" indent="0">
              <a:lnSpc>
                <a:spcPct val="100000"/>
              </a:lnSpc>
              <a:buNone/>
              <a:defRPr sz="4800"/>
            </a:lvl1pPr>
            <a:lvl2pPr marL="914400" indent="-457200">
              <a:buFont typeface="Arial" panose="020B0604020202020204" pitchFamily="34" charset="0"/>
              <a:buChar char="•"/>
              <a:defRPr sz="2000"/>
            </a:lvl2pPr>
            <a:lvl3pPr marL="1257300" indent="-342900">
              <a:buFont typeface="Arial" panose="020B0604020202020204" pitchFamily="34" charset="0"/>
              <a:buChar char="•"/>
              <a:defRPr sz="2000"/>
            </a:lvl3pPr>
            <a:lvl4pPr marL="1714500" indent="-342900">
              <a:buFont typeface="Arial" panose="020B0604020202020204" pitchFamily="34" charset="0"/>
              <a:buChar char="•"/>
              <a:defRPr sz="2000"/>
            </a:lvl4pPr>
            <a:lvl5pPr marL="2171700" indent="-342900">
              <a:buFont typeface="Arial" panose="020B0604020202020204" pitchFamily="34" charset="0"/>
              <a:buChar cha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20000" y="2541600"/>
            <a:ext cx="3107463" cy="323183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B7F5FDCC-6AAC-4A08-B9E0-3793AB5E64C3}" type="datetime2">
              <a:rPr lang="en-US" smtClean="0"/>
              <a:t>Tuesday, July 9, 2024</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740246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3095626" cy="1476000"/>
          </a:xfrm>
        </p:spPr>
        <p:txBody>
          <a:bodyPr anchor="t" anchorCtr="0">
            <a:normAutofit/>
          </a:bodyPr>
          <a:lstStyle>
            <a:lvl1pPr>
              <a:defRPr sz="2800"/>
            </a:lvl1pPr>
          </a:lstStyle>
          <a:p>
            <a:r>
              <a:rPr lang="en-US"/>
              <a:t>Click to edit Master title style</a:t>
            </a:r>
          </a:p>
        </p:txBody>
      </p:sp>
      <p:sp>
        <p:nvSpPr>
          <p:cNvPr id="3" name="Picture Placeholder 2"/>
          <p:cNvSpPr>
            <a:spLocks noGrp="1" noChangeAspect="1"/>
          </p:cNvSpPr>
          <p:nvPr>
            <p:ph type="pic" idx="1"/>
          </p:nvPr>
        </p:nvSpPr>
        <p:spPr>
          <a:xfrm>
            <a:off x="4548188" y="728664"/>
            <a:ext cx="6923812" cy="504031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20000" y="2541600"/>
            <a:ext cx="3095625" cy="323280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349FE94D-439C-40F1-900E-BC07940E3988}" type="datetime2">
              <a:rPr lang="en-US" smtClean="0"/>
              <a:t>Tuesday, July 9, 2024</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760986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646535-AEF6-4883-A4F9-EEC1F8B4319E}"/>
              </a:ext>
            </a:extLst>
          </p:cNvPr>
          <p:cNvSpPr/>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20000" y="619200"/>
            <a:ext cx="10728322" cy="1477328"/>
          </a:xfrm>
          <a:prstGeom prst="rect">
            <a:avLst/>
          </a:prstGeom>
        </p:spPr>
        <p:txBody>
          <a:bodyPr vert="horz" wrap="square" lIns="0" tIns="0" rIns="0" bIns="0" rtlCol="0" anchor="t" anchorCtr="0">
            <a:normAutofit/>
          </a:bodyPr>
          <a:lstStyle/>
          <a:p>
            <a:endParaRPr lang="en-US"/>
          </a:p>
        </p:txBody>
      </p:sp>
      <p:sp>
        <p:nvSpPr>
          <p:cNvPr id="3" name="Text Placeholder 2"/>
          <p:cNvSpPr>
            <a:spLocks noGrp="1"/>
          </p:cNvSpPr>
          <p:nvPr>
            <p:ph type="body" idx="1"/>
          </p:nvPr>
        </p:nvSpPr>
        <p:spPr>
          <a:xfrm>
            <a:off x="720000" y="2541600"/>
            <a:ext cx="10728325" cy="322737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31837" y="6138000"/>
            <a:ext cx="3095626" cy="720000"/>
          </a:xfrm>
          <a:prstGeom prst="rect">
            <a:avLst/>
          </a:prstGeom>
        </p:spPr>
        <p:txBody>
          <a:bodyPr vert="horz" lIns="0" tIns="180000" rIns="0" bIns="180000" rtlCol="0" anchor="ctr"/>
          <a:lstStyle>
            <a:lvl1pPr algn="l">
              <a:lnSpc>
                <a:spcPct val="120000"/>
              </a:lnSpc>
              <a:defRPr sz="1200" spc="20" baseline="0">
                <a:solidFill>
                  <a:schemeClr val="tx1"/>
                </a:solidFill>
                <a:latin typeface="+mn-lt"/>
              </a:defRPr>
            </a:lvl1pPr>
          </a:lstStyle>
          <a:p>
            <a:fld id="{8DEA2CF1-0EB2-4673-802D-3371233E4A77}" type="datetime2">
              <a:rPr lang="en-US" smtClean="0"/>
              <a:t>Tuesday, July 9, 2024</a:t>
            </a:fld>
            <a:endParaRPr lang="en-US"/>
          </a:p>
        </p:txBody>
      </p:sp>
      <p:sp>
        <p:nvSpPr>
          <p:cNvPr id="5" name="Footer Placeholder 4"/>
          <p:cNvSpPr>
            <a:spLocks noGrp="1"/>
          </p:cNvSpPr>
          <p:nvPr>
            <p:ph type="ftr" sz="quarter" idx="3"/>
          </p:nvPr>
        </p:nvSpPr>
        <p:spPr>
          <a:xfrm>
            <a:off x="4548188" y="6138000"/>
            <a:ext cx="5003800" cy="720000"/>
          </a:xfrm>
          <a:prstGeom prst="rect">
            <a:avLst/>
          </a:prstGeom>
        </p:spPr>
        <p:txBody>
          <a:bodyPr vert="horz" lIns="0" tIns="180000" rIns="0" bIns="180000" rtlCol="0" anchor="ctr"/>
          <a:lstStyle>
            <a:lvl1pPr algn="ctr">
              <a:lnSpc>
                <a:spcPct val="120000"/>
              </a:lnSpc>
              <a:defRPr sz="1200" spc="20" baseline="0">
                <a:solidFill>
                  <a:schemeClr val="tx1"/>
                </a:solidFill>
                <a:latin typeface="+mn-lt"/>
              </a:defRPr>
            </a:lvl1pPr>
          </a:lstStyle>
          <a:p>
            <a:pPr algn="l"/>
            <a:r>
              <a:rPr lang="en-US"/>
              <a:t>Sample Footer Text</a:t>
            </a:r>
          </a:p>
        </p:txBody>
      </p:sp>
      <p:sp>
        <p:nvSpPr>
          <p:cNvPr id="6" name="Slide Number Placeholder 5"/>
          <p:cNvSpPr>
            <a:spLocks noGrp="1"/>
          </p:cNvSpPr>
          <p:nvPr>
            <p:ph type="sldNum" sz="quarter" idx="4"/>
          </p:nvPr>
        </p:nvSpPr>
        <p:spPr>
          <a:xfrm>
            <a:off x="10272713" y="6138000"/>
            <a:ext cx="1187449" cy="720000"/>
          </a:xfrm>
          <a:prstGeom prst="rect">
            <a:avLst/>
          </a:prstGeom>
        </p:spPr>
        <p:txBody>
          <a:bodyPr vert="horz" lIns="0" tIns="180000" rIns="0" bIns="180000" rtlCol="0" anchor="ctr"/>
          <a:lstStyle>
            <a:lvl1pPr algn="r">
              <a:lnSpc>
                <a:spcPct val="120000"/>
              </a:lnSpc>
              <a:defRPr sz="1200" spc="20" baseline="0">
                <a:solidFill>
                  <a:schemeClr val="tx1"/>
                </a:solidFill>
                <a:latin typeface="+mn-lt"/>
              </a:defRPr>
            </a:lvl1pPr>
          </a:lstStyle>
          <a:p>
            <a:fld id="{1621B6DD-29C1-4FEA-923F-71EA1347694C}" type="slidenum">
              <a:rPr lang="en-US" smtClean="0"/>
              <a:pPr/>
              <a:t>‹#›</a:t>
            </a:fld>
            <a:endParaRPr lang="en-US"/>
          </a:p>
        </p:txBody>
      </p:sp>
    </p:spTree>
    <p:extLst>
      <p:ext uri="{BB962C8B-B14F-4D97-AF65-F5344CB8AC3E}">
        <p14:creationId xmlns:p14="http://schemas.microsoft.com/office/powerpoint/2010/main" val="2546844624"/>
      </p:ext>
    </p:extLst>
  </p:cSld>
  <p:clrMap bg1="dk1" tx1="lt1" bg2="dk2" tx2="lt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9" r:id="rId6"/>
    <p:sldLayoutId id="2147483804" r:id="rId7"/>
    <p:sldLayoutId id="2147483805" r:id="rId8"/>
    <p:sldLayoutId id="2147483806" r:id="rId9"/>
    <p:sldLayoutId id="2147483808" r:id="rId10"/>
    <p:sldLayoutId id="2147483807" r:id="rId11"/>
  </p:sldLayoutIdLst>
  <p:hf sldNum="0" hdr="0" ftr="0" dt="0"/>
  <p:txStyles>
    <p:titleStyle>
      <a:lvl1pPr algn="l" defTabSz="914400" rtl="0" eaLnBrk="1" latinLnBrk="0" hangingPunct="1">
        <a:lnSpc>
          <a:spcPct val="88000"/>
        </a:lnSpc>
        <a:spcBef>
          <a:spcPct val="0"/>
        </a:spcBef>
        <a:buNone/>
        <a:defRPr sz="4400" kern="1200" cap="none" spc="4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sv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support@skillscommons.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creativecommons.org/licenses/by/4.0/" TargetMode="Externa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DB6621FE-17EA-40EC-8C5D-84260C0DC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3BF29813-3923-443B-8E24-09E6BA897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2" name="Freeform: Shape 31">
            <a:extLst>
              <a:ext uri="{FF2B5EF4-FFF2-40B4-BE49-F238E27FC236}">
                <a16:creationId xmlns:a16="http://schemas.microsoft.com/office/drawing/2014/main" id="{FF54EC60-509D-4A90-A637-580B5967E1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6858000"/>
          </a:xfrm>
          <a:custGeom>
            <a:avLst/>
            <a:gdLst>
              <a:gd name="connsiteX0" fmla="*/ 0 w 12192000"/>
              <a:gd name="connsiteY0" fmla="*/ 0 h 6858000"/>
              <a:gd name="connsiteX1" fmla="*/ 10078284 w 12192000"/>
              <a:gd name="connsiteY1" fmla="*/ 0 h 6858000"/>
              <a:gd name="connsiteX2" fmla="*/ 10117114 w 12192000"/>
              <a:gd name="connsiteY2" fmla="*/ 31950 h 6858000"/>
              <a:gd name="connsiteX3" fmla="*/ 12038791 w 12192000"/>
              <a:gd name="connsiteY3" fmla="*/ 2405191 h 6858000"/>
              <a:gd name="connsiteX4" fmla="*/ 12192000 w 12192000"/>
              <a:gd name="connsiteY4" fmla="*/ 2745399 h 6858000"/>
              <a:gd name="connsiteX5" fmla="*/ 12192000 w 12192000"/>
              <a:gd name="connsiteY5" fmla="*/ 6858000 h 6858000"/>
              <a:gd name="connsiteX6" fmla="*/ 0 w 12192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0" y="0"/>
                </a:moveTo>
                <a:lnTo>
                  <a:pt x="10078284" y="0"/>
                </a:lnTo>
                <a:lnTo>
                  <a:pt x="10117114" y="31950"/>
                </a:lnTo>
                <a:cubicBezTo>
                  <a:pt x="10983782" y="763968"/>
                  <a:pt x="11616084" y="1548856"/>
                  <a:pt x="12038791" y="2405191"/>
                </a:cubicBezTo>
                <a:lnTo>
                  <a:pt x="12192000" y="2745399"/>
                </a:lnTo>
                <a:lnTo>
                  <a:pt x="12192000" y="6858000"/>
                </a:lnTo>
                <a:lnTo>
                  <a:pt x="0" y="6858000"/>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sp>
        <p:nvSpPr>
          <p:cNvPr id="2" name="Title 1">
            <a:extLst>
              <a:ext uri="{FF2B5EF4-FFF2-40B4-BE49-F238E27FC236}">
                <a16:creationId xmlns:a16="http://schemas.microsoft.com/office/drawing/2014/main" id="{35DCF6B2-744F-FA4B-8798-125F4EAE2F3F}"/>
              </a:ext>
            </a:extLst>
          </p:cNvPr>
          <p:cNvSpPr>
            <a:spLocks noGrp="1"/>
          </p:cNvSpPr>
          <p:nvPr>
            <p:ph type="ctrTitle"/>
          </p:nvPr>
        </p:nvSpPr>
        <p:spPr>
          <a:xfrm>
            <a:off x="163945" y="365324"/>
            <a:ext cx="10598789" cy="1135117"/>
          </a:xfrm>
        </p:spPr>
        <p:txBody>
          <a:bodyPr wrap="square" anchor="t">
            <a:noAutofit/>
          </a:bodyPr>
          <a:lstStyle/>
          <a:p>
            <a:pPr algn="l"/>
            <a:r>
              <a:rPr lang="en-US" sz="3600" b="1" dirty="0">
                <a:latin typeface="Arial Nova" panose="020B0504020202020204" pitchFamily="34" charset="0"/>
                <a:cs typeface="Lucida Grande" panose="020B0600040502020204" pitchFamily="34" charset="0"/>
              </a:rPr>
              <a:t>Integrating Open Culture. Practices into Existing Institutional Structures</a:t>
            </a:r>
          </a:p>
        </p:txBody>
      </p:sp>
      <p:sp>
        <p:nvSpPr>
          <p:cNvPr id="3" name="Subtitle 2">
            <a:extLst>
              <a:ext uri="{FF2B5EF4-FFF2-40B4-BE49-F238E27FC236}">
                <a16:creationId xmlns:a16="http://schemas.microsoft.com/office/drawing/2014/main" id="{C12D3F66-BD62-5148-A0B0-3D84C0EE575E}"/>
              </a:ext>
            </a:extLst>
          </p:cNvPr>
          <p:cNvSpPr>
            <a:spLocks noGrp="1"/>
          </p:cNvSpPr>
          <p:nvPr>
            <p:ph type="subTitle" idx="1"/>
          </p:nvPr>
        </p:nvSpPr>
        <p:spPr>
          <a:xfrm>
            <a:off x="163945" y="1507005"/>
            <a:ext cx="8831989" cy="709746"/>
          </a:xfrm>
        </p:spPr>
        <p:txBody>
          <a:bodyPr wrap="square">
            <a:normAutofit/>
          </a:bodyPr>
          <a:lstStyle/>
          <a:p>
            <a:pPr algn="l"/>
            <a:r>
              <a:rPr lang="en-US" sz="3600" b="1" dirty="0">
                <a:solidFill>
                  <a:schemeClr val="tx1">
                    <a:alpha val="70000"/>
                  </a:schemeClr>
                </a:solidFill>
                <a:latin typeface="Arial Nova" panose="020B0504020202020204" pitchFamily="34" charset="0"/>
              </a:rPr>
              <a:t>An HBCU AL$ Summer Series Workshop</a:t>
            </a:r>
          </a:p>
          <a:p>
            <a:pPr algn="l"/>
            <a:endParaRPr lang="en-US" sz="2000" dirty="0">
              <a:solidFill>
                <a:schemeClr val="tx2">
                  <a:lumMod val="90000"/>
                  <a:alpha val="70000"/>
                </a:schemeClr>
              </a:solidFill>
            </a:endParaRPr>
          </a:p>
        </p:txBody>
      </p:sp>
      <p:pic>
        <p:nvPicPr>
          <p:cNvPr id="22" name="Picture 21" descr="HBCU AL$ Portal Banner">
            <a:extLst>
              <a:ext uri="{FF2B5EF4-FFF2-40B4-BE49-F238E27FC236}">
                <a16:creationId xmlns:a16="http://schemas.microsoft.com/office/drawing/2014/main" id="{DA7EC60F-4E49-CC4B-80E8-D59B71ED37E8}"/>
              </a:ext>
            </a:extLst>
          </p:cNvPr>
          <p:cNvPicPr>
            <a:picLocks noChangeAspect="1"/>
          </p:cNvPicPr>
          <p:nvPr/>
        </p:nvPicPr>
        <p:blipFill rotWithShape="1">
          <a:blip r:embed="rId2"/>
          <a:srcRect l="11897" r="41515" b="1"/>
          <a:stretch/>
        </p:blipFill>
        <p:spPr>
          <a:xfrm>
            <a:off x="20" y="2507346"/>
            <a:ext cx="6095980" cy="4350654"/>
          </a:xfrm>
          <a:custGeom>
            <a:avLst/>
            <a:gdLst/>
            <a:ahLst/>
            <a:cxnLst/>
            <a:rect l="l" t="t" r="r" b="b"/>
            <a:pathLst>
              <a:path w="6096000" h="4350654">
                <a:moveTo>
                  <a:pt x="7867" y="527"/>
                </a:moveTo>
                <a:cubicBezTo>
                  <a:pt x="140784" y="-296"/>
                  <a:pt x="278028" y="-209"/>
                  <a:pt x="419488" y="1176"/>
                </a:cubicBezTo>
                <a:cubicBezTo>
                  <a:pt x="796715" y="4869"/>
                  <a:pt x="1203925" y="17798"/>
                  <a:pt x="1639026" y="47348"/>
                </a:cubicBezTo>
                <a:cubicBezTo>
                  <a:pt x="2710045" y="106450"/>
                  <a:pt x="4718204" y="-11753"/>
                  <a:pt x="5566092" y="32573"/>
                </a:cubicBezTo>
                <a:cubicBezTo>
                  <a:pt x="5644187" y="37421"/>
                  <a:pt x="5820778" y="40502"/>
                  <a:pt x="6074085" y="42182"/>
                </a:cubicBezTo>
                <a:lnTo>
                  <a:pt x="6096000" y="42290"/>
                </a:lnTo>
                <a:lnTo>
                  <a:pt x="6096000" y="4350654"/>
                </a:lnTo>
                <a:lnTo>
                  <a:pt x="0" y="4350654"/>
                </a:lnTo>
                <a:lnTo>
                  <a:pt x="0" y="625"/>
                </a:lnTo>
                <a:close/>
              </a:path>
            </a:pathLst>
          </a:custGeom>
        </p:spPr>
      </p:pic>
      <p:pic>
        <p:nvPicPr>
          <p:cNvPr id="4" name="Picture 3" descr="Vector background of vibrant colors splashing">
            <a:extLst>
              <a:ext uri="{FF2B5EF4-FFF2-40B4-BE49-F238E27FC236}">
                <a16:creationId xmlns:a16="http://schemas.microsoft.com/office/drawing/2014/main" id="{C7C6C1F5-BF8D-4120-3B16-94683369BBDE}"/>
              </a:ext>
            </a:extLst>
          </p:cNvPr>
          <p:cNvPicPr>
            <a:picLocks noChangeAspect="1"/>
          </p:cNvPicPr>
          <p:nvPr/>
        </p:nvPicPr>
        <p:blipFill rotWithShape="1">
          <a:blip r:embed="rId3"/>
          <a:srcRect l="2216" r="2217" b="1"/>
          <a:stretch/>
        </p:blipFill>
        <p:spPr>
          <a:xfrm>
            <a:off x="6096000" y="2520473"/>
            <a:ext cx="6096000" cy="4337527"/>
          </a:xfrm>
          <a:custGeom>
            <a:avLst/>
            <a:gdLst/>
            <a:ahLst/>
            <a:cxnLst/>
            <a:rect l="l" t="t" r="r" b="b"/>
            <a:pathLst>
              <a:path w="6096000" h="4337527">
                <a:moveTo>
                  <a:pt x="6096000" y="0"/>
                </a:moveTo>
                <a:lnTo>
                  <a:pt x="6096000" y="4337527"/>
                </a:lnTo>
                <a:lnTo>
                  <a:pt x="0" y="4337527"/>
                </a:lnTo>
                <a:lnTo>
                  <a:pt x="0" y="29163"/>
                </a:lnTo>
                <a:lnTo>
                  <a:pt x="182109" y="30059"/>
                </a:lnTo>
                <a:cubicBezTo>
                  <a:pt x="1406829" y="34291"/>
                  <a:pt x="3900029" y="15237"/>
                  <a:pt x="6026399" y="475"/>
                </a:cubicBezTo>
                <a:close/>
              </a:path>
            </a:pathLst>
          </a:custGeom>
        </p:spPr>
      </p:pic>
      <p:sp>
        <p:nvSpPr>
          <p:cNvPr id="34" name="Freeform: Shape 33">
            <a:extLst>
              <a:ext uri="{FF2B5EF4-FFF2-40B4-BE49-F238E27FC236}">
                <a16:creationId xmlns:a16="http://schemas.microsoft.com/office/drawing/2014/main" id="{5B6D42C4-DE1F-4BD8-A5B3-034B766C9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65678" y="521748"/>
            <a:ext cx="2126322" cy="3082953"/>
          </a:xfrm>
          <a:custGeom>
            <a:avLst/>
            <a:gdLst>
              <a:gd name="connsiteX0" fmla="*/ 1465192 w 2126322"/>
              <a:gd name="connsiteY0" fmla="*/ 529 h 3082953"/>
              <a:gd name="connsiteX1" fmla="*/ 1746053 w 2126322"/>
              <a:gd name="connsiteY1" fmla="*/ 103785 h 3082953"/>
              <a:gd name="connsiteX2" fmla="*/ 1818828 w 2126322"/>
              <a:gd name="connsiteY2" fmla="*/ 247368 h 3082953"/>
              <a:gd name="connsiteX3" fmla="*/ 1847457 w 2126322"/>
              <a:gd name="connsiteY3" fmla="*/ 965409 h 3082953"/>
              <a:gd name="connsiteX4" fmla="*/ 2107016 w 2126322"/>
              <a:gd name="connsiteY4" fmla="*/ 795918 h 3082953"/>
              <a:gd name="connsiteX5" fmla="*/ 2126322 w 2126322"/>
              <a:gd name="connsiteY5" fmla="*/ 783311 h 3082953"/>
              <a:gd name="connsiteX6" fmla="*/ 2126322 w 2126322"/>
              <a:gd name="connsiteY6" fmla="*/ 1561754 h 3082953"/>
              <a:gd name="connsiteX7" fmla="*/ 2115700 w 2126322"/>
              <a:gd name="connsiteY7" fmla="*/ 1566275 h 3082953"/>
              <a:gd name="connsiteX8" fmla="*/ 2126322 w 2126322"/>
              <a:gd name="connsiteY8" fmla="*/ 1574894 h 3082953"/>
              <a:gd name="connsiteX9" fmla="*/ 2126322 w 2126322"/>
              <a:gd name="connsiteY9" fmla="*/ 2384179 h 3082953"/>
              <a:gd name="connsiteX10" fmla="*/ 2119489 w 2126322"/>
              <a:gd name="connsiteY10" fmla="*/ 2379132 h 3082953"/>
              <a:gd name="connsiteX11" fmla="*/ 1653941 w 2126322"/>
              <a:gd name="connsiteY11" fmla="*/ 2035244 h 3082953"/>
              <a:gd name="connsiteX12" fmla="*/ 1725528 w 2126322"/>
              <a:gd name="connsiteY12" fmla="*/ 2663169 h 3082953"/>
              <a:gd name="connsiteX13" fmla="*/ 1676261 w 2126322"/>
              <a:gd name="connsiteY13" fmla="*/ 3002090 h 3082953"/>
              <a:gd name="connsiteX14" fmla="*/ 1545025 w 2126322"/>
              <a:gd name="connsiteY14" fmla="*/ 3073945 h 3082953"/>
              <a:gd name="connsiteX15" fmla="*/ 1370307 w 2126322"/>
              <a:gd name="connsiteY15" fmla="*/ 3062121 h 3082953"/>
              <a:gd name="connsiteX16" fmla="*/ 1306726 w 2126322"/>
              <a:gd name="connsiteY16" fmla="*/ 3042021 h 3082953"/>
              <a:gd name="connsiteX17" fmla="*/ 1216609 w 2126322"/>
              <a:gd name="connsiteY17" fmla="*/ 2999064 h 3082953"/>
              <a:gd name="connsiteX18" fmla="*/ 1129646 w 2126322"/>
              <a:gd name="connsiteY18" fmla="*/ 2831704 h 3082953"/>
              <a:gd name="connsiteX19" fmla="*/ 1043476 w 2126322"/>
              <a:gd name="connsiteY19" fmla="*/ 2341449 h 3082953"/>
              <a:gd name="connsiteX20" fmla="*/ 1055697 w 2126322"/>
              <a:gd name="connsiteY20" fmla="*/ 2005286 h 3082953"/>
              <a:gd name="connsiteX21" fmla="*/ 816083 w 2126322"/>
              <a:gd name="connsiteY21" fmla="*/ 2122461 h 3082953"/>
              <a:gd name="connsiteX22" fmla="*/ 502377 w 2126322"/>
              <a:gd name="connsiteY22" fmla="*/ 2245153 h 3082953"/>
              <a:gd name="connsiteX23" fmla="*/ 292453 w 2126322"/>
              <a:gd name="connsiteY23" fmla="*/ 2260783 h 3082953"/>
              <a:gd name="connsiteX24" fmla="*/ 163452 w 2126322"/>
              <a:gd name="connsiteY24" fmla="*/ 2195887 h 3082953"/>
              <a:gd name="connsiteX25" fmla="*/ 39444 w 2126322"/>
              <a:gd name="connsiteY25" fmla="*/ 2031286 h 3082953"/>
              <a:gd name="connsiteX26" fmla="*/ 64933 w 2126322"/>
              <a:gd name="connsiteY26" fmla="*/ 1706552 h 3082953"/>
              <a:gd name="connsiteX27" fmla="*/ 218108 w 2126322"/>
              <a:gd name="connsiteY27" fmla="*/ 1595813 h 3082953"/>
              <a:gd name="connsiteX28" fmla="*/ 750408 w 2126322"/>
              <a:gd name="connsiteY28" fmla="*/ 1407178 h 3082953"/>
              <a:gd name="connsiteX29" fmla="*/ 449844 w 2126322"/>
              <a:gd name="connsiteY29" fmla="*/ 1206055 h 3082953"/>
              <a:gd name="connsiteX30" fmla="*/ 383504 w 2126322"/>
              <a:gd name="connsiteY30" fmla="*/ 1148910 h 3082953"/>
              <a:gd name="connsiteX31" fmla="*/ 331352 w 2126322"/>
              <a:gd name="connsiteY31" fmla="*/ 1115543 h 3082953"/>
              <a:gd name="connsiteX32" fmla="*/ 178050 w 2126322"/>
              <a:gd name="connsiteY32" fmla="*/ 891039 h 3082953"/>
              <a:gd name="connsiteX33" fmla="*/ 263047 w 2126322"/>
              <a:gd name="connsiteY33" fmla="*/ 698459 h 3082953"/>
              <a:gd name="connsiteX34" fmla="*/ 331621 w 2126322"/>
              <a:gd name="connsiteY34" fmla="*/ 618852 h 3082953"/>
              <a:gd name="connsiteX35" fmla="*/ 486635 w 2126322"/>
              <a:gd name="connsiteY35" fmla="*/ 532810 h 3082953"/>
              <a:gd name="connsiteX36" fmla="*/ 713505 w 2126322"/>
              <a:gd name="connsiteY36" fmla="*/ 578002 h 3082953"/>
              <a:gd name="connsiteX37" fmla="*/ 1158177 w 2126322"/>
              <a:gd name="connsiteY37" fmla="*/ 880146 h 3082953"/>
              <a:gd name="connsiteX38" fmla="*/ 1125602 w 2126322"/>
              <a:gd name="connsiteY38" fmla="*/ 609402 h 3082953"/>
              <a:gd name="connsiteX39" fmla="*/ 1148333 w 2126322"/>
              <a:gd name="connsiteY39" fmla="*/ 247623 h 3082953"/>
              <a:gd name="connsiteX40" fmla="*/ 1222820 w 2126322"/>
              <a:gd name="connsiteY40" fmla="*/ 80659 h 3082953"/>
              <a:gd name="connsiteX41" fmla="*/ 1465192 w 2126322"/>
              <a:gd name="connsiteY41" fmla="*/ 529 h 30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126322" h="3082953">
                <a:moveTo>
                  <a:pt x="1465192" y="529"/>
                </a:moveTo>
                <a:cubicBezTo>
                  <a:pt x="1589596" y="3683"/>
                  <a:pt x="1679713" y="46641"/>
                  <a:pt x="1746053" y="103785"/>
                </a:cubicBezTo>
                <a:cubicBezTo>
                  <a:pt x="1799124" y="149501"/>
                  <a:pt x="1814231" y="185626"/>
                  <a:pt x="1818828" y="247368"/>
                </a:cubicBezTo>
                <a:cubicBezTo>
                  <a:pt x="1847457" y="965409"/>
                  <a:pt x="1847457" y="965409"/>
                  <a:pt x="1847457" y="965409"/>
                </a:cubicBezTo>
                <a:cubicBezTo>
                  <a:pt x="1976231" y="881320"/>
                  <a:pt x="2056714" y="828765"/>
                  <a:pt x="2107016" y="795918"/>
                </a:cubicBezTo>
                <a:lnTo>
                  <a:pt x="2126322" y="783311"/>
                </a:lnTo>
                <a:lnTo>
                  <a:pt x="2126322" y="1561754"/>
                </a:lnTo>
                <a:lnTo>
                  <a:pt x="2115700" y="1566275"/>
                </a:lnTo>
                <a:lnTo>
                  <a:pt x="2126322" y="1574894"/>
                </a:lnTo>
                <a:lnTo>
                  <a:pt x="2126322" y="2384179"/>
                </a:lnTo>
                <a:lnTo>
                  <a:pt x="2119489" y="2379132"/>
                </a:lnTo>
                <a:cubicBezTo>
                  <a:pt x="1653941" y="2035244"/>
                  <a:pt x="1653941" y="2035244"/>
                  <a:pt x="1653941" y="2035244"/>
                </a:cubicBezTo>
                <a:cubicBezTo>
                  <a:pt x="1725528" y="2663169"/>
                  <a:pt x="1725528" y="2663169"/>
                  <a:pt x="1725528" y="2663169"/>
                </a:cubicBezTo>
                <a:cubicBezTo>
                  <a:pt x="1761257" y="2809510"/>
                  <a:pt x="1744835" y="2922484"/>
                  <a:pt x="1676261" y="3002090"/>
                </a:cubicBezTo>
                <a:cubicBezTo>
                  <a:pt x="1641974" y="3041893"/>
                  <a:pt x="1594419" y="3070268"/>
                  <a:pt x="1545025" y="3073945"/>
                </a:cubicBezTo>
                <a:cubicBezTo>
                  <a:pt x="1484202" y="3090891"/>
                  <a:pt x="1433888" y="3082220"/>
                  <a:pt x="1370307" y="3062121"/>
                </a:cubicBezTo>
                <a:cubicBezTo>
                  <a:pt x="1357959" y="3063040"/>
                  <a:pt x="1332342" y="3052531"/>
                  <a:pt x="1306726" y="3042021"/>
                </a:cubicBezTo>
                <a:cubicBezTo>
                  <a:pt x="1268761" y="3032431"/>
                  <a:pt x="1230796" y="3022841"/>
                  <a:pt x="1216609" y="2999064"/>
                </a:cubicBezTo>
                <a:cubicBezTo>
                  <a:pt x="1177724" y="2977125"/>
                  <a:pt x="1148430" y="2917223"/>
                  <a:pt x="1129646" y="2831704"/>
                </a:cubicBezTo>
                <a:cubicBezTo>
                  <a:pt x="1099433" y="2759453"/>
                  <a:pt x="1074212" y="2587496"/>
                  <a:pt x="1043476" y="2341449"/>
                </a:cubicBezTo>
                <a:cubicBezTo>
                  <a:pt x="1020094" y="2194189"/>
                  <a:pt x="1056616" y="2017634"/>
                  <a:pt x="1055697" y="2005286"/>
                </a:cubicBezTo>
                <a:cubicBezTo>
                  <a:pt x="1019571" y="2020393"/>
                  <a:pt x="899764" y="2078980"/>
                  <a:pt x="816083" y="2122461"/>
                </a:cubicBezTo>
                <a:cubicBezTo>
                  <a:pt x="779037" y="2125220"/>
                  <a:pt x="660149" y="2196155"/>
                  <a:pt x="502377" y="2245153"/>
                </a:cubicBezTo>
                <a:cubicBezTo>
                  <a:pt x="356954" y="2293231"/>
                  <a:pt x="391241" y="2253427"/>
                  <a:pt x="292453" y="2260783"/>
                </a:cubicBezTo>
                <a:cubicBezTo>
                  <a:pt x="255408" y="2263541"/>
                  <a:pt x="216524" y="2241603"/>
                  <a:pt x="163452" y="2195887"/>
                </a:cubicBezTo>
                <a:cubicBezTo>
                  <a:pt x="98032" y="2151091"/>
                  <a:pt x="68738" y="2091188"/>
                  <a:pt x="39444" y="2031286"/>
                </a:cubicBezTo>
                <a:cubicBezTo>
                  <a:pt x="-18225" y="1923829"/>
                  <a:pt x="-15070" y="1799426"/>
                  <a:pt x="64933" y="1706552"/>
                </a:cubicBezTo>
                <a:cubicBezTo>
                  <a:pt x="99220" y="1666748"/>
                  <a:pt x="146775" y="1638374"/>
                  <a:pt x="218108" y="1595813"/>
                </a:cubicBezTo>
                <a:cubicBezTo>
                  <a:pt x="523142" y="1523434"/>
                  <a:pt x="509875" y="1512005"/>
                  <a:pt x="750408" y="1407178"/>
                </a:cubicBezTo>
                <a:cubicBezTo>
                  <a:pt x="449844" y="1206055"/>
                  <a:pt x="449844" y="1206055"/>
                  <a:pt x="449844" y="1206055"/>
                </a:cubicBezTo>
                <a:cubicBezTo>
                  <a:pt x="435657" y="1182278"/>
                  <a:pt x="409121" y="1159420"/>
                  <a:pt x="383504" y="1148910"/>
                </a:cubicBezTo>
                <a:cubicBezTo>
                  <a:pt x="370236" y="1137482"/>
                  <a:pt x="344620" y="1126972"/>
                  <a:pt x="331352" y="1115543"/>
                </a:cubicBezTo>
                <a:cubicBezTo>
                  <a:pt x="225209" y="1024112"/>
                  <a:pt x="182647" y="952780"/>
                  <a:pt x="178050" y="891039"/>
                </a:cubicBezTo>
                <a:cubicBezTo>
                  <a:pt x="185802" y="828378"/>
                  <a:pt x="205901" y="764797"/>
                  <a:pt x="263047" y="698459"/>
                </a:cubicBezTo>
                <a:cubicBezTo>
                  <a:pt x="275395" y="697539"/>
                  <a:pt x="285905" y="671923"/>
                  <a:pt x="331621" y="618852"/>
                </a:cubicBezTo>
                <a:cubicBezTo>
                  <a:pt x="365908" y="579049"/>
                  <a:pt x="413463" y="550675"/>
                  <a:pt x="486635" y="532810"/>
                </a:cubicBezTo>
                <a:cubicBezTo>
                  <a:pt x="559806" y="514945"/>
                  <a:pt x="635736" y="534125"/>
                  <a:pt x="713505" y="578002"/>
                </a:cubicBezTo>
                <a:cubicBezTo>
                  <a:pt x="1158177" y="880146"/>
                  <a:pt x="1158177" y="880146"/>
                  <a:pt x="1158177" y="880146"/>
                </a:cubicBezTo>
                <a:cubicBezTo>
                  <a:pt x="1136635" y="757582"/>
                  <a:pt x="1137554" y="769930"/>
                  <a:pt x="1125602" y="609402"/>
                </a:cubicBezTo>
                <a:cubicBezTo>
                  <a:pt x="1125078" y="435606"/>
                  <a:pt x="1128233" y="311204"/>
                  <a:pt x="1148333" y="247623"/>
                </a:cubicBezTo>
                <a:cubicBezTo>
                  <a:pt x="1167513" y="171695"/>
                  <a:pt x="1188532" y="120462"/>
                  <a:pt x="1222820" y="80659"/>
                </a:cubicBezTo>
                <a:cubicBezTo>
                  <a:pt x="1267616" y="15240"/>
                  <a:pt x="1353136" y="-3544"/>
                  <a:pt x="1465192" y="529"/>
                </a:cubicBezTo>
                <a:close/>
              </a:path>
            </a:pathLst>
          </a:custGeom>
          <a:solidFill>
            <a:schemeClr val="accent4"/>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accent4"/>
              </a:solidFill>
            </a:endParaRPr>
          </a:p>
        </p:txBody>
      </p:sp>
    </p:spTree>
    <p:extLst>
      <p:ext uri="{BB962C8B-B14F-4D97-AF65-F5344CB8AC3E}">
        <p14:creationId xmlns:p14="http://schemas.microsoft.com/office/powerpoint/2010/main" val="943740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BFB0E95-9CAE-4968-A118-2B9F7C8BBB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0BBC371-361C-45F7-9235-C3252E336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Freeform: Shape 21">
            <a:extLst>
              <a:ext uri="{FF2B5EF4-FFF2-40B4-BE49-F238E27FC236}">
                <a16:creationId xmlns:a16="http://schemas.microsoft.com/office/drawing/2014/main" id="{4172FA92-6FD3-495F-95A0-4FD85861D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0" y="1734458"/>
            <a:ext cx="12191501" cy="5123544"/>
          </a:xfrm>
          <a:custGeom>
            <a:avLst/>
            <a:gdLst>
              <a:gd name="connsiteX0" fmla="*/ 9255953 w 12191501"/>
              <a:gd name="connsiteY0" fmla="*/ 0 h 4430825"/>
              <a:gd name="connsiteX1" fmla="*/ 10762189 w 12191501"/>
              <a:gd name="connsiteY1" fmla="*/ 67992 h 4430825"/>
              <a:gd name="connsiteX2" fmla="*/ 11364025 w 12191501"/>
              <a:gd name="connsiteY2" fmla="*/ 57486 h 4430825"/>
              <a:gd name="connsiteX3" fmla="*/ 12096632 w 12191501"/>
              <a:gd name="connsiteY3" fmla="*/ 44699 h 4430825"/>
              <a:gd name="connsiteX4" fmla="*/ 12191501 w 12191501"/>
              <a:gd name="connsiteY4" fmla="*/ 43042 h 4430825"/>
              <a:gd name="connsiteX5" fmla="*/ 12191501 w 12191501"/>
              <a:gd name="connsiteY5" fmla="*/ 4430825 h 4430825"/>
              <a:gd name="connsiteX6" fmla="*/ 0 w 12191501"/>
              <a:gd name="connsiteY6" fmla="*/ 4430825 h 4430825"/>
              <a:gd name="connsiteX7" fmla="*/ 10182 w 12191501"/>
              <a:gd name="connsiteY7" fmla="*/ 95053 h 4430825"/>
              <a:gd name="connsiteX8" fmla="*/ 70972 w 12191501"/>
              <a:gd name="connsiteY8" fmla="*/ 97164 h 4430825"/>
              <a:gd name="connsiteX9" fmla="*/ 1281624 w 12191501"/>
              <a:gd name="connsiteY9" fmla="*/ 139193 h 4430825"/>
              <a:gd name="connsiteX10" fmla="*/ 2485297 w 12191501"/>
              <a:gd name="connsiteY10" fmla="*/ 118183 h 4430825"/>
              <a:gd name="connsiteX11" fmla="*/ 3237591 w 12191501"/>
              <a:gd name="connsiteY11" fmla="*/ 105051 h 4430825"/>
              <a:gd name="connsiteX12" fmla="*/ 3989887 w 12191501"/>
              <a:gd name="connsiteY12" fmla="*/ 91920 h 4430825"/>
              <a:gd name="connsiteX13" fmla="*/ 9255953 w 12191501"/>
              <a:gd name="connsiteY13" fmla="*/ 0 h 443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1501" h="4430825">
                <a:moveTo>
                  <a:pt x="9255953" y="0"/>
                </a:moveTo>
                <a:cubicBezTo>
                  <a:pt x="10762189" y="67992"/>
                  <a:pt x="10762189" y="67992"/>
                  <a:pt x="10762189" y="67992"/>
                </a:cubicBezTo>
                <a:cubicBezTo>
                  <a:pt x="11364025" y="57486"/>
                  <a:pt x="11364025" y="57486"/>
                  <a:pt x="11364025" y="57486"/>
                </a:cubicBezTo>
                <a:cubicBezTo>
                  <a:pt x="11589714" y="53547"/>
                  <a:pt x="11836561" y="49238"/>
                  <a:pt x="12096632" y="44699"/>
                </a:cubicBezTo>
                <a:lnTo>
                  <a:pt x="12191501" y="43042"/>
                </a:lnTo>
                <a:lnTo>
                  <a:pt x="12191501" y="4430825"/>
                </a:lnTo>
                <a:lnTo>
                  <a:pt x="0" y="4430825"/>
                </a:lnTo>
                <a:lnTo>
                  <a:pt x="10182" y="95053"/>
                </a:lnTo>
                <a:lnTo>
                  <a:pt x="70972" y="97164"/>
                </a:lnTo>
                <a:cubicBezTo>
                  <a:pt x="1281624" y="139193"/>
                  <a:pt x="1281624" y="139193"/>
                  <a:pt x="1281624" y="139193"/>
                </a:cubicBezTo>
                <a:cubicBezTo>
                  <a:pt x="2485297" y="118183"/>
                  <a:pt x="2485297" y="118183"/>
                  <a:pt x="2485297" y="118183"/>
                </a:cubicBezTo>
                <a:cubicBezTo>
                  <a:pt x="2786215" y="112930"/>
                  <a:pt x="2936672" y="110304"/>
                  <a:pt x="3237591" y="105051"/>
                </a:cubicBezTo>
                <a:cubicBezTo>
                  <a:pt x="3538508" y="99800"/>
                  <a:pt x="3839426" y="94546"/>
                  <a:pt x="3989887" y="91920"/>
                </a:cubicBezTo>
                <a:cubicBezTo>
                  <a:pt x="9255953" y="0"/>
                  <a:pt x="9255953" y="0"/>
                  <a:pt x="9255953" y="0"/>
                </a:cubicBez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graphicFrame>
        <p:nvGraphicFramePr>
          <p:cNvPr id="5" name="Content Placeholder 2">
            <a:extLst>
              <a:ext uri="{FF2B5EF4-FFF2-40B4-BE49-F238E27FC236}">
                <a16:creationId xmlns:a16="http://schemas.microsoft.com/office/drawing/2014/main" id="{E542888A-64DF-12C6-16C6-658DE88F80A7}"/>
              </a:ext>
            </a:extLst>
          </p:cNvPr>
          <p:cNvGraphicFramePr>
            <a:graphicFrameLocks noGrp="1"/>
          </p:cNvGraphicFramePr>
          <p:nvPr>
            <p:ph idx="1"/>
            <p:extLst>
              <p:ext uri="{D42A27DB-BD31-4B8C-83A1-F6EECF244321}">
                <p14:modId xmlns:p14="http://schemas.microsoft.com/office/powerpoint/2010/main" val="1888055"/>
              </p:ext>
            </p:extLst>
          </p:nvPr>
        </p:nvGraphicFramePr>
        <p:xfrm>
          <a:off x="182880" y="352697"/>
          <a:ext cx="11887199" cy="640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5241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08119F7-B84E-4EBF-919F-A9B0F6D92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AA17479-17CB-402A-8689-750C6F3858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F1A984-8612-EAC6-F60C-8E4137336CC4}"/>
              </a:ext>
            </a:extLst>
          </p:cNvPr>
          <p:cNvSpPr>
            <a:spLocks noGrp="1"/>
          </p:cNvSpPr>
          <p:nvPr>
            <p:ph type="title"/>
          </p:nvPr>
        </p:nvSpPr>
        <p:spPr>
          <a:xfrm>
            <a:off x="200297" y="580011"/>
            <a:ext cx="1641566" cy="5510138"/>
          </a:xfrm>
        </p:spPr>
        <p:txBody>
          <a:bodyPr>
            <a:normAutofit/>
          </a:bodyPr>
          <a:lstStyle/>
          <a:p>
            <a:r>
              <a:rPr lang="en-US" dirty="0"/>
              <a:t>Assessing Readiness Levels</a:t>
            </a:r>
          </a:p>
        </p:txBody>
      </p:sp>
      <p:sp useBgFill="1">
        <p:nvSpPr>
          <p:cNvPr id="13" name="Freeform: Shape 12">
            <a:extLst>
              <a:ext uri="{FF2B5EF4-FFF2-40B4-BE49-F238E27FC236}">
                <a16:creationId xmlns:a16="http://schemas.microsoft.com/office/drawing/2014/main" id="{F534AA72-89BF-4BB0-B339-DEB9FC7F1B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2978" y="0"/>
            <a:ext cx="7809022" cy="6858000"/>
          </a:xfrm>
          <a:custGeom>
            <a:avLst/>
            <a:gdLst>
              <a:gd name="connsiteX0" fmla="*/ 27229 w 7809022"/>
              <a:gd name="connsiteY0" fmla="*/ 0 h 6858000"/>
              <a:gd name="connsiteX1" fmla="*/ 7809022 w 7809022"/>
              <a:gd name="connsiteY1" fmla="*/ 0 h 6858000"/>
              <a:gd name="connsiteX2" fmla="*/ 7809022 w 7809022"/>
              <a:gd name="connsiteY2" fmla="*/ 6858000 h 6858000"/>
              <a:gd name="connsiteX3" fmla="*/ 41303 w 7809022"/>
              <a:gd name="connsiteY3" fmla="*/ 6858000 h 6858000"/>
              <a:gd name="connsiteX4" fmla="*/ 41303 w 7809022"/>
              <a:gd name="connsiteY4" fmla="*/ 6822879 h 6858000"/>
              <a:gd name="connsiteX5" fmla="*/ 41303 w 7809022"/>
              <a:gd name="connsiteY5" fmla="*/ 6667752 h 6858000"/>
              <a:gd name="connsiteX6" fmla="*/ 0 w 7809022"/>
              <a:gd name="connsiteY6" fmla="*/ 3813425 h 6858000"/>
              <a:gd name="connsiteX7" fmla="*/ 41303 w 7809022"/>
              <a:gd name="connsiteY7" fmla="*/ 2572413 h 6858000"/>
              <a:gd name="connsiteX8" fmla="*/ 41303 w 7809022"/>
              <a:gd name="connsiteY8" fmla="*/ 1496869 h 6858000"/>
              <a:gd name="connsiteX9" fmla="*/ 41303 w 7809022"/>
              <a:gd name="connsiteY9" fmla="*/ 1083199 h 6858000"/>
              <a:gd name="connsiteX10" fmla="*/ 0 w 7809022"/>
              <a:gd name="connsiteY10" fmla="*/ 545427 h 6858000"/>
              <a:gd name="connsiteX11" fmla="*/ 22153 w 7809022"/>
              <a:gd name="connsiteY11" fmla="*/ 10166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09022" h="6858000">
                <a:moveTo>
                  <a:pt x="27229" y="0"/>
                </a:moveTo>
                <a:lnTo>
                  <a:pt x="7809022" y="0"/>
                </a:lnTo>
                <a:lnTo>
                  <a:pt x="7809022" y="6858000"/>
                </a:lnTo>
                <a:lnTo>
                  <a:pt x="41303" y="6858000"/>
                </a:lnTo>
                <a:lnTo>
                  <a:pt x="41303" y="6822879"/>
                </a:lnTo>
                <a:cubicBezTo>
                  <a:pt x="41303" y="6760828"/>
                  <a:pt x="41303" y="6709119"/>
                  <a:pt x="41303" y="6667752"/>
                </a:cubicBezTo>
                <a:cubicBezTo>
                  <a:pt x="41303" y="6667752"/>
                  <a:pt x="41303" y="6667752"/>
                  <a:pt x="0" y="3813425"/>
                </a:cubicBezTo>
                <a:cubicBezTo>
                  <a:pt x="0" y="3813425"/>
                  <a:pt x="0" y="3813425"/>
                  <a:pt x="41303" y="2572413"/>
                </a:cubicBezTo>
                <a:cubicBezTo>
                  <a:pt x="41303" y="2572413"/>
                  <a:pt x="41303" y="2572413"/>
                  <a:pt x="41303" y="1496869"/>
                </a:cubicBezTo>
                <a:cubicBezTo>
                  <a:pt x="41303" y="1455502"/>
                  <a:pt x="41303" y="1290034"/>
                  <a:pt x="41303" y="1083199"/>
                </a:cubicBezTo>
                <a:cubicBezTo>
                  <a:pt x="41303" y="876364"/>
                  <a:pt x="0" y="710895"/>
                  <a:pt x="0" y="545427"/>
                </a:cubicBezTo>
                <a:cubicBezTo>
                  <a:pt x="0" y="545427"/>
                  <a:pt x="0" y="545427"/>
                  <a:pt x="22153" y="101661"/>
                </a:cubicBez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graphicFrame>
        <p:nvGraphicFramePr>
          <p:cNvPr id="5" name="Content Placeholder 2">
            <a:extLst>
              <a:ext uri="{FF2B5EF4-FFF2-40B4-BE49-F238E27FC236}">
                <a16:creationId xmlns:a16="http://schemas.microsoft.com/office/drawing/2014/main" id="{109CCC70-A227-06FF-35DA-A48B3F1CA009}"/>
              </a:ext>
            </a:extLst>
          </p:cNvPr>
          <p:cNvGraphicFramePr>
            <a:graphicFrameLocks noGrp="1"/>
          </p:cNvGraphicFramePr>
          <p:nvPr>
            <p:ph idx="1"/>
            <p:extLst>
              <p:ext uri="{D42A27DB-BD31-4B8C-83A1-F6EECF244321}">
                <p14:modId xmlns:p14="http://schemas.microsoft.com/office/powerpoint/2010/main" val="1252026510"/>
              </p:ext>
            </p:extLst>
          </p:nvPr>
        </p:nvGraphicFramePr>
        <p:xfrm>
          <a:off x="1946366" y="117565"/>
          <a:ext cx="10045337" cy="66359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4174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08119F7-B84E-4EBF-919F-A9B0F6D92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AA17479-17CB-402A-8689-750C6F3858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Freeform: Shape 12">
            <a:extLst>
              <a:ext uri="{FF2B5EF4-FFF2-40B4-BE49-F238E27FC236}">
                <a16:creationId xmlns:a16="http://schemas.microsoft.com/office/drawing/2014/main" id="{F534AA72-89BF-4BB0-B339-DEB9FC7F1B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2978" y="0"/>
            <a:ext cx="7809022" cy="6858000"/>
          </a:xfrm>
          <a:custGeom>
            <a:avLst/>
            <a:gdLst>
              <a:gd name="connsiteX0" fmla="*/ 27229 w 7809022"/>
              <a:gd name="connsiteY0" fmla="*/ 0 h 6858000"/>
              <a:gd name="connsiteX1" fmla="*/ 7809022 w 7809022"/>
              <a:gd name="connsiteY1" fmla="*/ 0 h 6858000"/>
              <a:gd name="connsiteX2" fmla="*/ 7809022 w 7809022"/>
              <a:gd name="connsiteY2" fmla="*/ 6858000 h 6858000"/>
              <a:gd name="connsiteX3" fmla="*/ 41303 w 7809022"/>
              <a:gd name="connsiteY3" fmla="*/ 6858000 h 6858000"/>
              <a:gd name="connsiteX4" fmla="*/ 41303 w 7809022"/>
              <a:gd name="connsiteY4" fmla="*/ 6822879 h 6858000"/>
              <a:gd name="connsiteX5" fmla="*/ 41303 w 7809022"/>
              <a:gd name="connsiteY5" fmla="*/ 6667752 h 6858000"/>
              <a:gd name="connsiteX6" fmla="*/ 0 w 7809022"/>
              <a:gd name="connsiteY6" fmla="*/ 3813425 h 6858000"/>
              <a:gd name="connsiteX7" fmla="*/ 41303 w 7809022"/>
              <a:gd name="connsiteY7" fmla="*/ 2572413 h 6858000"/>
              <a:gd name="connsiteX8" fmla="*/ 41303 w 7809022"/>
              <a:gd name="connsiteY8" fmla="*/ 1496869 h 6858000"/>
              <a:gd name="connsiteX9" fmla="*/ 41303 w 7809022"/>
              <a:gd name="connsiteY9" fmla="*/ 1083199 h 6858000"/>
              <a:gd name="connsiteX10" fmla="*/ 0 w 7809022"/>
              <a:gd name="connsiteY10" fmla="*/ 545427 h 6858000"/>
              <a:gd name="connsiteX11" fmla="*/ 22153 w 7809022"/>
              <a:gd name="connsiteY11" fmla="*/ 10166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09022" h="6858000">
                <a:moveTo>
                  <a:pt x="27229" y="0"/>
                </a:moveTo>
                <a:lnTo>
                  <a:pt x="7809022" y="0"/>
                </a:lnTo>
                <a:lnTo>
                  <a:pt x="7809022" y="6858000"/>
                </a:lnTo>
                <a:lnTo>
                  <a:pt x="41303" y="6858000"/>
                </a:lnTo>
                <a:lnTo>
                  <a:pt x="41303" y="6822879"/>
                </a:lnTo>
                <a:cubicBezTo>
                  <a:pt x="41303" y="6760828"/>
                  <a:pt x="41303" y="6709119"/>
                  <a:pt x="41303" y="6667752"/>
                </a:cubicBezTo>
                <a:cubicBezTo>
                  <a:pt x="41303" y="6667752"/>
                  <a:pt x="41303" y="6667752"/>
                  <a:pt x="0" y="3813425"/>
                </a:cubicBezTo>
                <a:cubicBezTo>
                  <a:pt x="0" y="3813425"/>
                  <a:pt x="0" y="3813425"/>
                  <a:pt x="41303" y="2572413"/>
                </a:cubicBezTo>
                <a:cubicBezTo>
                  <a:pt x="41303" y="2572413"/>
                  <a:pt x="41303" y="2572413"/>
                  <a:pt x="41303" y="1496869"/>
                </a:cubicBezTo>
                <a:cubicBezTo>
                  <a:pt x="41303" y="1455502"/>
                  <a:pt x="41303" y="1290034"/>
                  <a:pt x="41303" y="1083199"/>
                </a:cubicBezTo>
                <a:cubicBezTo>
                  <a:pt x="41303" y="876364"/>
                  <a:pt x="0" y="710895"/>
                  <a:pt x="0" y="545427"/>
                </a:cubicBezTo>
                <a:cubicBezTo>
                  <a:pt x="0" y="545427"/>
                  <a:pt x="0" y="545427"/>
                  <a:pt x="22153" y="101661"/>
                </a:cubicBez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graphicFrame>
        <p:nvGraphicFramePr>
          <p:cNvPr id="5" name="Content Placeholder 2">
            <a:extLst>
              <a:ext uri="{FF2B5EF4-FFF2-40B4-BE49-F238E27FC236}">
                <a16:creationId xmlns:a16="http://schemas.microsoft.com/office/drawing/2014/main" id="{C85470B6-C2D2-F158-392E-05641265E9DF}"/>
              </a:ext>
            </a:extLst>
          </p:cNvPr>
          <p:cNvGraphicFramePr>
            <a:graphicFrameLocks noGrp="1"/>
          </p:cNvGraphicFramePr>
          <p:nvPr>
            <p:ph idx="1"/>
            <p:extLst>
              <p:ext uri="{D42A27DB-BD31-4B8C-83A1-F6EECF244321}">
                <p14:modId xmlns:p14="http://schemas.microsoft.com/office/powerpoint/2010/main" val="3820335784"/>
              </p:ext>
            </p:extLst>
          </p:nvPr>
        </p:nvGraphicFramePr>
        <p:xfrm>
          <a:off x="117566" y="-1"/>
          <a:ext cx="11887200" cy="6857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41501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08119F7-B84E-4EBF-919F-A9B0F6D92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AA17479-17CB-402A-8689-750C6F3858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F1A984-8612-EAC6-F60C-8E4137336CC4}"/>
              </a:ext>
            </a:extLst>
          </p:cNvPr>
          <p:cNvSpPr>
            <a:spLocks noGrp="1"/>
          </p:cNvSpPr>
          <p:nvPr>
            <p:ph type="title"/>
          </p:nvPr>
        </p:nvSpPr>
        <p:spPr>
          <a:xfrm>
            <a:off x="720000" y="619200"/>
            <a:ext cx="3107463" cy="5510138"/>
          </a:xfrm>
        </p:spPr>
        <p:txBody>
          <a:bodyPr>
            <a:normAutofit/>
          </a:bodyPr>
          <a:lstStyle/>
          <a:p>
            <a:r>
              <a:rPr lang="en-US" b="1" kern="100" dirty="0">
                <a:effectLst/>
                <a:latin typeface="The Hand Extrablack" panose="03070502030502020204" pitchFamily="66" charset="0"/>
                <a:ea typeface="Aptos" panose="020B0004020202020204" pitchFamily="34" charset="0"/>
                <a:cs typeface="Times New Roman" panose="02020603050405020304" pitchFamily="18" charset="0"/>
              </a:rPr>
              <a:t>Support for </a:t>
            </a:r>
            <a:r>
              <a:rPr lang="en-US" b="1" kern="100" dirty="0">
                <a:latin typeface="The Hand Extrablack" panose="03070502030502020204" pitchFamily="66" charset="0"/>
                <a:ea typeface="Aptos" panose="020B0004020202020204" pitchFamily="34" charset="0"/>
                <a:cs typeface="Times New Roman" panose="02020603050405020304" pitchFamily="18" charset="0"/>
              </a:rPr>
              <a:t>F</a:t>
            </a:r>
            <a:r>
              <a:rPr lang="en-US" b="1" kern="100" dirty="0">
                <a:effectLst/>
                <a:latin typeface="The Hand Extrablack" panose="03070502030502020204" pitchFamily="66" charset="0"/>
                <a:ea typeface="Aptos" panose="020B0004020202020204" pitchFamily="34" charset="0"/>
                <a:cs typeface="Times New Roman" panose="02020603050405020304" pitchFamily="18" charset="0"/>
              </a:rPr>
              <a:t>aculty and Staff for </a:t>
            </a:r>
            <a:r>
              <a:rPr lang="en-US" b="1" kern="100" dirty="0">
                <a:latin typeface="The Hand Extrablack" panose="03070502030502020204" pitchFamily="66" charset="0"/>
                <a:ea typeface="Aptos" panose="020B0004020202020204" pitchFamily="34" charset="0"/>
                <a:cs typeface="Times New Roman" panose="02020603050405020304" pitchFamily="18" charset="0"/>
              </a:rPr>
              <a:t>an AL$ Effort</a:t>
            </a:r>
            <a:r>
              <a:rPr lang="en-US" b="1" kern="100" dirty="0">
                <a:effectLst/>
                <a:latin typeface="The Hand Extrablack" panose="03070502030502020204" pitchFamily="66" charset="0"/>
                <a:ea typeface="Aptos" panose="020B0004020202020204" pitchFamily="34" charset="0"/>
                <a:cs typeface="Times New Roman" panose="02020603050405020304" pitchFamily="18" charset="0"/>
              </a:rPr>
              <a:t>?</a:t>
            </a:r>
            <a:br>
              <a:rPr lang="en-US" b="1" kern="100">
                <a:effectLst/>
                <a:latin typeface="The Hand Extrablack" panose="03070502030502020204" pitchFamily="66" charset="0"/>
                <a:ea typeface="Aptos" panose="020B0004020202020204" pitchFamily="34" charset="0"/>
                <a:cs typeface="Times New Roman" panose="02020603050405020304" pitchFamily="18" charset="0"/>
              </a:rPr>
            </a:br>
            <a:endParaRPr lang="en-US" b="1">
              <a:latin typeface="The Hand Extrablack" panose="03070502030502020204" pitchFamily="66" charset="0"/>
            </a:endParaRPr>
          </a:p>
        </p:txBody>
      </p:sp>
      <p:sp useBgFill="1">
        <p:nvSpPr>
          <p:cNvPr id="13" name="Freeform: Shape 12">
            <a:extLst>
              <a:ext uri="{FF2B5EF4-FFF2-40B4-BE49-F238E27FC236}">
                <a16:creationId xmlns:a16="http://schemas.microsoft.com/office/drawing/2014/main" id="{F534AA72-89BF-4BB0-B339-DEB9FC7F1B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2978" y="0"/>
            <a:ext cx="7809022" cy="6858000"/>
          </a:xfrm>
          <a:custGeom>
            <a:avLst/>
            <a:gdLst>
              <a:gd name="connsiteX0" fmla="*/ 27229 w 7809022"/>
              <a:gd name="connsiteY0" fmla="*/ 0 h 6858000"/>
              <a:gd name="connsiteX1" fmla="*/ 7809022 w 7809022"/>
              <a:gd name="connsiteY1" fmla="*/ 0 h 6858000"/>
              <a:gd name="connsiteX2" fmla="*/ 7809022 w 7809022"/>
              <a:gd name="connsiteY2" fmla="*/ 6858000 h 6858000"/>
              <a:gd name="connsiteX3" fmla="*/ 41303 w 7809022"/>
              <a:gd name="connsiteY3" fmla="*/ 6858000 h 6858000"/>
              <a:gd name="connsiteX4" fmla="*/ 41303 w 7809022"/>
              <a:gd name="connsiteY4" fmla="*/ 6822879 h 6858000"/>
              <a:gd name="connsiteX5" fmla="*/ 41303 w 7809022"/>
              <a:gd name="connsiteY5" fmla="*/ 6667752 h 6858000"/>
              <a:gd name="connsiteX6" fmla="*/ 0 w 7809022"/>
              <a:gd name="connsiteY6" fmla="*/ 3813425 h 6858000"/>
              <a:gd name="connsiteX7" fmla="*/ 41303 w 7809022"/>
              <a:gd name="connsiteY7" fmla="*/ 2572413 h 6858000"/>
              <a:gd name="connsiteX8" fmla="*/ 41303 w 7809022"/>
              <a:gd name="connsiteY8" fmla="*/ 1496869 h 6858000"/>
              <a:gd name="connsiteX9" fmla="*/ 41303 w 7809022"/>
              <a:gd name="connsiteY9" fmla="*/ 1083199 h 6858000"/>
              <a:gd name="connsiteX10" fmla="*/ 0 w 7809022"/>
              <a:gd name="connsiteY10" fmla="*/ 545427 h 6858000"/>
              <a:gd name="connsiteX11" fmla="*/ 22153 w 7809022"/>
              <a:gd name="connsiteY11" fmla="*/ 10166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09022" h="6858000">
                <a:moveTo>
                  <a:pt x="27229" y="0"/>
                </a:moveTo>
                <a:lnTo>
                  <a:pt x="7809022" y="0"/>
                </a:lnTo>
                <a:lnTo>
                  <a:pt x="7809022" y="6858000"/>
                </a:lnTo>
                <a:lnTo>
                  <a:pt x="41303" y="6858000"/>
                </a:lnTo>
                <a:lnTo>
                  <a:pt x="41303" y="6822879"/>
                </a:lnTo>
                <a:cubicBezTo>
                  <a:pt x="41303" y="6760828"/>
                  <a:pt x="41303" y="6709119"/>
                  <a:pt x="41303" y="6667752"/>
                </a:cubicBezTo>
                <a:cubicBezTo>
                  <a:pt x="41303" y="6667752"/>
                  <a:pt x="41303" y="6667752"/>
                  <a:pt x="0" y="3813425"/>
                </a:cubicBezTo>
                <a:cubicBezTo>
                  <a:pt x="0" y="3813425"/>
                  <a:pt x="0" y="3813425"/>
                  <a:pt x="41303" y="2572413"/>
                </a:cubicBezTo>
                <a:cubicBezTo>
                  <a:pt x="41303" y="2572413"/>
                  <a:pt x="41303" y="2572413"/>
                  <a:pt x="41303" y="1496869"/>
                </a:cubicBezTo>
                <a:cubicBezTo>
                  <a:pt x="41303" y="1455502"/>
                  <a:pt x="41303" y="1290034"/>
                  <a:pt x="41303" y="1083199"/>
                </a:cubicBezTo>
                <a:cubicBezTo>
                  <a:pt x="41303" y="876364"/>
                  <a:pt x="0" y="710895"/>
                  <a:pt x="0" y="545427"/>
                </a:cubicBezTo>
                <a:cubicBezTo>
                  <a:pt x="0" y="545427"/>
                  <a:pt x="0" y="545427"/>
                  <a:pt x="22153" y="101661"/>
                </a:cubicBez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graphicFrame>
        <p:nvGraphicFramePr>
          <p:cNvPr id="5" name="Content Placeholder 2">
            <a:extLst>
              <a:ext uri="{FF2B5EF4-FFF2-40B4-BE49-F238E27FC236}">
                <a16:creationId xmlns:a16="http://schemas.microsoft.com/office/drawing/2014/main" id="{6435E38B-291B-4A4C-A57C-B190A04FD352}"/>
              </a:ext>
            </a:extLst>
          </p:cNvPr>
          <p:cNvGraphicFramePr>
            <a:graphicFrameLocks noGrp="1"/>
          </p:cNvGraphicFramePr>
          <p:nvPr>
            <p:ph idx="1"/>
            <p:extLst>
              <p:ext uri="{D42A27DB-BD31-4B8C-83A1-F6EECF244321}">
                <p14:modId xmlns:p14="http://schemas.microsoft.com/office/powerpoint/2010/main" val="3729453638"/>
              </p:ext>
            </p:extLst>
          </p:nvPr>
        </p:nvGraphicFramePr>
        <p:xfrm>
          <a:off x="4547463" y="130629"/>
          <a:ext cx="7496491" cy="67273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60467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3A683F5-4E61-4C6A-8AB3-38B2A5CA15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ontent Placeholder 2">
            <a:extLst>
              <a:ext uri="{FF2B5EF4-FFF2-40B4-BE49-F238E27FC236}">
                <a16:creationId xmlns:a16="http://schemas.microsoft.com/office/drawing/2014/main" id="{26D14BEB-60B7-21EB-3A9E-EDBFC8EB375D}"/>
              </a:ext>
            </a:extLst>
          </p:cNvPr>
          <p:cNvGraphicFramePr>
            <a:graphicFrameLocks noGrp="1"/>
          </p:cNvGraphicFramePr>
          <p:nvPr>
            <p:ph idx="1"/>
            <p:extLst>
              <p:ext uri="{D42A27DB-BD31-4B8C-83A1-F6EECF244321}">
                <p14:modId xmlns:p14="http://schemas.microsoft.com/office/powerpoint/2010/main" val="4038165063"/>
              </p:ext>
            </p:extLst>
          </p:nvPr>
        </p:nvGraphicFramePr>
        <p:xfrm>
          <a:off x="222069" y="195943"/>
          <a:ext cx="11678193" cy="64269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B62298D5-BBC9-684F-924C-3ECB122FBCD1}"/>
              </a:ext>
            </a:extLst>
          </p:cNvPr>
          <p:cNvSpPr txBox="1"/>
          <p:nvPr/>
        </p:nvSpPr>
        <p:spPr>
          <a:xfrm>
            <a:off x="-987972" y="-12213021"/>
            <a:ext cx="10131972" cy="6935232"/>
          </a:xfrm>
          <a:prstGeom prst="rect">
            <a:avLst/>
          </a:prstGeom>
          <a:noFill/>
        </p:spPr>
        <p:txBody>
          <a:bodyPr wrap="square">
            <a:spAutoFit/>
          </a:bodyPr>
          <a:lstStyle/>
          <a:p>
            <a:pPr fontAlgn="base">
              <a:buFont typeface="+mj-lt"/>
              <a:buAutoNum type="arabicPeriod"/>
            </a:pPr>
            <a:r>
              <a:rPr lang="en-US" dirty="0">
                <a:solidFill>
                  <a:schemeClr val="tx1"/>
                </a:solidFill>
                <a:latin typeface="Aptos"/>
              </a:rPr>
              <a:t>Content Curation and Repositories:</a:t>
            </a:r>
          </a:p>
          <a:p>
            <a:pPr marL="685800" lvl="2" fontAlgn="base">
              <a:spcBef>
                <a:spcPts val="1000"/>
              </a:spcBef>
              <a:buFont typeface="+mj-lt"/>
              <a:buAutoNum type="arabicPeriod"/>
            </a:pPr>
            <a:r>
              <a:rPr lang="en-US" dirty="0">
                <a:solidFill>
                  <a:schemeClr val="tx1"/>
                </a:solidFill>
                <a:latin typeface="Aptos"/>
              </a:rPr>
              <a:t>Develop or curate a centralized repository of high-quality, vetted OER content that is relevant to the HBCU curricula.</a:t>
            </a:r>
          </a:p>
          <a:p>
            <a:pPr marL="685800" lvl="2" fontAlgn="base">
              <a:spcBef>
                <a:spcPts val="1000"/>
              </a:spcBef>
              <a:buFont typeface="+mj-lt"/>
              <a:buAutoNum type="arabicPeriod"/>
            </a:pPr>
            <a:r>
              <a:rPr lang="en-US" dirty="0">
                <a:solidFill>
                  <a:schemeClr val="tx1"/>
                </a:solidFill>
                <a:latin typeface="Aptos"/>
              </a:rPr>
              <a:t>Provide easy-to-use search and discovery tools to help faculty access and identify appropriate OER materials.</a:t>
            </a:r>
          </a:p>
          <a:p>
            <a:pPr fontAlgn="base">
              <a:buFont typeface="+mj-lt"/>
              <a:buAutoNum type="arabicPeriod"/>
            </a:pPr>
            <a:r>
              <a:rPr lang="en-US" dirty="0">
                <a:solidFill>
                  <a:schemeClr val="tx1"/>
                </a:solidFill>
                <a:latin typeface="Aptos"/>
              </a:rPr>
              <a:t>Peer Mentoring and Learning Communities:</a:t>
            </a:r>
          </a:p>
          <a:p>
            <a:pPr marL="685800" lvl="2" fontAlgn="base">
              <a:spcBef>
                <a:spcPts val="1000"/>
              </a:spcBef>
              <a:buFont typeface="+mj-lt"/>
              <a:buAutoNum type="arabicPeriod"/>
            </a:pPr>
            <a:r>
              <a:rPr lang="en-US" dirty="0">
                <a:solidFill>
                  <a:schemeClr val="tx1"/>
                </a:solidFill>
                <a:latin typeface="Aptos"/>
              </a:rPr>
              <a:t>Establish faculty learning communities or peer mentoring programs to facilitate the exchange of best practices, lessons learned, and collaborative problem-solving.</a:t>
            </a:r>
          </a:p>
          <a:p>
            <a:pPr marL="685800" lvl="2" fontAlgn="base">
              <a:spcBef>
                <a:spcPts val="1000"/>
              </a:spcBef>
              <a:buFont typeface="+mj-lt"/>
              <a:buAutoNum type="arabicPeriod"/>
            </a:pPr>
            <a:r>
              <a:rPr lang="en-US" dirty="0">
                <a:solidFill>
                  <a:schemeClr val="tx1"/>
                </a:solidFill>
                <a:latin typeface="Aptos"/>
              </a:rPr>
              <a:t>Encourage faculty to share their experiences and provide peer-to-peer support in adopting and using OER.</a:t>
            </a:r>
          </a:p>
          <a:p>
            <a:pPr fontAlgn="base">
              <a:buFont typeface="+mj-lt"/>
              <a:buAutoNum type="arabicPeriod"/>
            </a:pPr>
            <a:r>
              <a:rPr lang="en-US" dirty="0">
                <a:solidFill>
                  <a:schemeClr val="tx1"/>
                </a:solidFill>
                <a:latin typeface="Aptos"/>
              </a:rPr>
              <a:t>Incentives and Recognition:</a:t>
            </a:r>
          </a:p>
          <a:p>
            <a:pPr marL="685800" lvl="2" fontAlgn="base">
              <a:spcBef>
                <a:spcPts val="1000"/>
              </a:spcBef>
              <a:buFont typeface="+mj-lt"/>
              <a:buAutoNum type="arabicPeriod"/>
            </a:pPr>
            <a:r>
              <a:rPr lang="en-US" dirty="0">
                <a:solidFill>
                  <a:schemeClr val="tx1"/>
                </a:solidFill>
                <a:latin typeface="Aptos"/>
              </a:rPr>
              <a:t>Offer incentives, such as course release time, professional development funding, or recognition in the tenure and promotion process, to encourage faculty participation and contributions to the HBCU AL$ effort.</a:t>
            </a:r>
          </a:p>
          <a:p>
            <a:pPr marL="685800" lvl="2" fontAlgn="base">
              <a:spcBef>
                <a:spcPts val="1000"/>
              </a:spcBef>
              <a:buFont typeface="+mj-lt"/>
              <a:buAutoNum type="arabicPeriod"/>
            </a:pPr>
            <a:r>
              <a:rPr lang="en-US" dirty="0">
                <a:solidFill>
                  <a:schemeClr val="tx1"/>
                </a:solidFill>
                <a:latin typeface="Aptos"/>
              </a:rPr>
              <a:t>Acknowledge and celebrate faculty champions who have successfully implemented OER in their courses.</a:t>
            </a:r>
          </a:p>
          <a:p>
            <a:pPr fontAlgn="base">
              <a:buFont typeface="+mj-lt"/>
              <a:buAutoNum type="arabicPeriod"/>
            </a:pPr>
            <a:r>
              <a:rPr lang="en-US" dirty="0">
                <a:solidFill>
                  <a:schemeClr val="tx1"/>
                </a:solidFill>
                <a:latin typeface="Aptos"/>
              </a:rPr>
              <a:t>Technical and Administrative Support:</a:t>
            </a:r>
          </a:p>
          <a:p>
            <a:pPr marL="685800" lvl="2" fontAlgn="base">
              <a:spcBef>
                <a:spcPts val="1000"/>
              </a:spcBef>
              <a:buFont typeface="+mj-lt"/>
              <a:buAutoNum type="arabicPeriod"/>
            </a:pPr>
            <a:r>
              <a:rPr lang="en-US" dirty="0">
                <a:solidFill>
                  <a:schemeClr val="tx1"/>
                </a:solidFill>
                <a:latin typeface="Aptos"/>
              </a:rPr>
              <a:t>Provide IT and technical support to assist faculty in integrating OER into their course materials and learning management systems.</a:t>
            </a:r>
          </a:p>
          <a:p>
            <a:pPr marL="685800" lvl="2" fontAlgn="base">
              <a:spcBef>
                <a:spcPts val="1000"/>
              </a:spcBef>
              <a:buFont typeface="+mj-lt"/>
              <a:buAutoNum type="arabicPeriod"/>
            </a:pPr>
            <a:r>
              <a:rPr lang="en-US" dirty="0">
                <a:solidFill>
                  <a:schemeClr val="tx1"/>
                </a:solidFill>
                <a:latin typeface="Aptos"/>
              </a:rPr>
              <a:t>Offer administrative support for tasks like copyright clearance, metadata tagging, and the publishing of OER content.</a:t>
            </a:r>
          </a:p>
        </p:txBody>
      </p:sp>
    </p:spTree>
    <p:extLst>
      <p:ext uri="{BB962C8B-B14F-4D97-AF65-F5344CB8AC3E}">
        <p14:creationId xmlns:p14="http://schemas.microsoft.com/office/powerpoint/2010/main" val="936398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35" name="Rectangle 1034">
            <a:extLst>
              <a:ext uri="{FF2B5EF4-FFF2-40B4-BE49-F238E27FC236}">
                <a16:creationId xmlns:a16="http://schemas.microsoft.com/office/drawing/2014/main" id="{2BFB0E95-9CAE-4968-A118-2B9F7C8BBB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72133437-BFEB-412D-978C-59379BF57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4D97E9-62F9-EC4D-9CEF-D29D5EA1E991}"/>
              </a:ext>
            </a:extLst>
          </p:cNvPr>
          <p:cNvSpPr>
            <a:spLocks noGrp="1"/>
          </p:cNvSpPr>
          <p:nvPr>
            <p:ph type="title"/>
          </p:nvPr>
        </p:nvSpPr>
        <p:spPr>
          <a:xfrm>
            <a:off x="1680006" y="619200"/>
            <a:ext cx="8831988" cy="961406"/>
          </a:xfrm>
        </p:spPr>
        <p:txBody>
          <a:bodyPr wrap="square">
            <a:noAutofit/>
          </a:bodyPr>
          <a:lstStyle/>
          <a:p>
            <a:pPr algn="ctr"/>
            <a:r>
              <a:rPr lang="en-US" sz="6000" dirty="0"/>
              <a:t>Dr. Arletha McSwain</a:t>
            </a:r>
          </a:p>
        </p:txBody>
      </p:sp>
      <p:grpSp>
        <p:nvGrpSpPr>
          <p:cNvPr id="1039" name="Group 1038">
            <a:extLst>
              <a:ext uri="{FF2B5EF4-FFF2-40B4-BE49-F238E27FC236}">
                <a16:creationId xmlns:a16="http://schemas.microsoft.com/office/drawing/2014/main" id="{898907C4-FC8B-4436-8D59-610E373613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89400" y="406270"/>
            <a:ext cx="684878" cy="1449344"/>
            <a:chOff x="643527" y="1187494"/>
            <a:chExt cx="1434178" cy="3035022"/>
          </a:xfrm>
        </p:grpSpPr>
        <p:sp>
          <p:nvSpPr>
            <p:cNvPr id="1040" name="Freeform 78">
              <a:extLst>
                <a:ext uri="{FF2B5EF4-FFF2-40B4-BE49-F238E27FC236}">
                  <a16:creationId xmlns:a16="http://schemas.microsoft.com/office/drawing/2014/main" id="{F2DAC1FA-67FB-485E-99AD-1D35808FAD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083914" y="3331230"/>
              <a:ext cx="879143" cy="903430"/>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041" name="Freeform 79">
              <a:extLst>
                <a:ext uri="{FF2B5EF4-FFF2-40B4-BE49-F238E27FC236}">
                  <a16:creationId xmlns:a16="http://schemas.microsoft.com/office/drawing/2014/main" id="{80135264-D47B-4DA1-B607-272AC7552A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869193" y="1989904"/>
              <a:ext cx="743890" cy="1195221"/>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042" name="Freeform 85">
              <a:extLst>
                <a:ext uri="{FF2B5EF4-FFF2-40B4-BE49-F238E27FC236}">
                  <a16:creationId xmlns:a16="http://schemas.microsoft.com/office/drawing/2014/main" id="{7E6A5C45-96C1-4BE7-BEF8-CD041B512D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316205" y="967005"/>
              <a:ext cx="541011" cy="981989"/>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pSp>
        <p:nvGrpSpPr>
          <p:cNvPr id="1044" name="Group 1043">
            <a:extLst>
              <a:ext uri="{FF2B5EF4-FFF2-40B4-BE49-F238E27FC236}">
                <a16:creationId xmlns:a16="http://schemas.microsoft.com/office/drawing/2014/main" id="{9F9D18AC-8DBF-44B9-B251-652985A640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25208" y="268792"/>
            <a:ext cx="632305" cy="1606552"/>
            <a:chOff x="10224385" y="954724"/>
            <a:chExt cx="1324087" cy="3364228"/>
          </a:xfrm>
        </p:grpSpPr>
        <p:sp>
          <p:nvSpPr>
            <p:cNvPr id="1045" name="Freeform 80">
              <a:extLst>
                <a:ext uri="{FF2B5EF4-FFF2-40B4-BE49-F238E27FC236}">
                  <a16:creationId xmlns:a16="http://schemas.microsoft.com/office/drawing/2014/main" id="{4B04572D-211A-45E4-9FCC-BDF9788427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62739" y="2385730"/>
              <a:ext cx="985733" cy="504616"/>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046" name="Freeform 84">
              <a:extLst>
                <a:ext uri="{FF2B5EF4-FFF2-40B4-BE49-F238E27FC236}">
                  <a16:creationId xmlns:a16="http://schemas.microsoft.com/office/drawing/2014/main" id="{03D89CFC-3412-4CF0-BCB9-14BA1B201D3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874527">
              <a:off x="10288245" y="954724"/>
              <a:ext cx="852074" cy="892781"/>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047" name="Freeform 87">
              <a:extLst>
                <a:ext uri="{FF2B5EF4-FFF2-40B4-BE49-F238E27FC236}">
                  <a16:creationId xmlns:a16="http://schemas.microsoft.com/office/drawing/2014/main" id="{27B2BC09-FADA-48B1-ABBF-D28310E5A0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20630858">
              <a:off x="10224385" y="3437261"/>
              <a:ext cx="824227" cy="881691"/>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sp useBgFill="1">
        <p:nvSpPr>
          <p:cNvPr id="1049" name="Freeform: Shape 1048">
            <a:extLst>
              <a:ext uri="{FF2B5EF4-FFF2-40B4-BE49-F238E27FC236}">
                <a16:creationId xmlns:a16="http://schemas.microsoft.com/office/drawing/2014/main" id="{D277D65C-DA10-481D-B5A1-7DB78CF63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2589984"/>
            <a:ext cx="12180637" cy="4268018"/>
          </a:xfrm>
          <a:custGeom>
            <a:avLst/>
            <a:gdLst>
              <a:gd name="connsiteX0" fmla="*/ 9245089 w 12180637"/>
              <a:gd name="connsiteY0" fmla="*/ 0 h 4483555"/>
              <a:gd name="connsiteX1" fmla="*/ 10751325 w 12180637"/>
              <a:gd name="connsiteY1" fmla="*/ 78622 h 4483555"/>
              <a:gd name="connsiteX2" fmla="*/ 11353161 w 12180637"/>
              <a:gd name="connsiteY2" fmla="*/ 66474 h 4483555"/>
              <a:gd name="connsiteX3" fmla="*/ 12085768 w 12180637"/>
              <a:gd name="connsiteY3" fmla="*/ 51687 h 4483555"/>
              <a:gd name="connsiteX4" fmla="*/ 12180637 w 12180637"/>
              <a:gd name="connsiteY4" fmla="*/ 49772 h 4483555"/>
              <a:gd name="connsiteX5" fmla="*/ 12180637 w 12180637"/>
              <a:gd name="connsiteY5" fmla="*/ 4483555 h 4483555"/>
              <a:gd name="connsiteX6" fmla="*/ 0 w 12180637"/>
              <a:gd name="connsiteY6" fmla="*/ 4483555 h 4483555"/>
              <a:gd name="connsiteX7" fmla="*/ 0 w 12180637"/>
              <a:gd name="connsiteY7" fmla="*/ 109941 h 4483555"/>
              <a:gd name="connsiteX8" fmla="*/ 60108 w 12180637"/>
              <a:gd name="connsiteY8" fmla="*/ 112355 h 4483555"/>
              <a:gd name="connsiteX9" fmla="*/ 1270760 w 12180637"/>
              <a:gd name="connsiteY9" fmla="*/ 160955 h 4483555"/>
              <a:gd name="connsiteX10" fmla="*/ 2474433 w 12180637"/>
              <a:gd name="connsiteY10" fmla="*/ 136660 h 4483555"/>
              <a:gd name="connsiteX11" fmla="*/ 3226727 w 12180637"/>
              <a:gd name="connsiteY11" fmla="*/ 121475 h 4483555"/>
              <a:gd name="connsiteX12" fmla="*/ 3979023 w 12180637"/>
              <a:gd name="connsiteY12" fmla="*/ 106291 h 4483555"/>
              <a:gd name="connsiteX13" fmla="*/ 9245089 w 12180637"/>
              <a:gd name="connsiteY13" fmla="*/ 0 h 4483555"/>
              <a:gd name="connsiteX0" fmla="*/ 9245089 w 12180637"/>
              <a:gd name="connsiteY0" fmla="*/ 0 h 4483555"/>
              <a:gd name="connsiteX1" fmla="*/ 10751325 w 12180637"/>
              <a:gd name="connsiteY1" fmla="*/ 78622 h 4483555"/>
              <a:gd name="connsiteX2" fmla="*/ 11353161 w 12180637"/>
              <a:gd name="connsiteY2" fmla="*/ 66474 h 4483555"/>
              <a:gd name="connsiteX3" fmla="*/ 12085768 w 12180637"/>
              <a:gd name="connsiteY3" fmla="*/ 51687 h 4483555"/>
              <a:gd name="connsiteX4" fmla="*/ 12180637 w 12180637"/>
              <a:gd name="connsiteY4" fmla="*/ 49772 h 4483555"/>
              <a:gd name="connsiteX5" fmla="*/ 12180637 w 12180637"/>
              <a:gd name="connsiteY5" fmla="*/ 4483555 h 4483555"/>
              <a:gd name="connsiteX6" fmla="*/ 0 w 12180637"/>
              <a:gd name="connsiteY6" fmla="*/ 4483555 h 4483555"/>
              <a:gd name="connsiteX7" fmla="*/ 0 w 12180637"/>
              <a:gd name="connsiteY7" fmla="*/ 109941 h 4483555"/>
              <a:gd name="connsiteX8" fmla="*/ 60108 w 12180637"/>
              <a:gd name="connsiteY8" fmla="*/ 112355 h 4483555"/>
              <a:gd name="connsiteX9" fmla="*/ 1270760 w 12180637"/>
              <a:gd name="connsiteY9" fmla="*/ 160955 h 4483555"/>
              <a:gd name="connsiteX10" fmla="*/ 2474433 w 12180637"/>
              <a:gd name="connsiteY10" fmla="*/ 136660 h 4483555"/>
              <a:gd name="connsiteX11" fmla="*/ 3226727 w 12180637"/>
              <a:gd name="connsiteY11" fmla="*/ 121475 h 4483555"/>
              <a:gd name="connsiteX12" fmla="*/ 3979023 w 12180637"/>
              <a:gd name="connsiteY12" fmla="*/ 106291 h 4483555"/>
              <a:gd name="connsiteX13" fmla="*/ 9245089 w 12180637"/>
              <a:gd name="connsiteY13" fmla="*/ 0 h 4483555"/>
              <a:gd name="connsiteX0" fmla="*/ 9245089 w 12180637"/>
              <a:gd name="connsiteY0" fmla="*/ 0 h 4483555"/>
              <a:gd name="connsiteX1" fmla="*/ 10751325 w 12180637"/>
              <a:gd name="connsiteY1" fmla="*/ 78622 h 4483555"/>
              <a:gd name="connsiteX2" fmla="*/ 11353161 w 12180637"/>
              <a:gd name="connsiteY2" fmla="*/ 66474 h 4483555"/>
              <a:gd name="connsiteX3" fmla="*/ 12085768 w 12180637"/>
              <a:gd name="connsiteY3" fmla="*/ 51687 h 4483555"/>
              <a:gd name="connsiteX4" fmla="*/ 12180637 w 12180637"/>
              <a:gd name="connsiteY4" fmla="*/ 49772 h 4483555"/>
              <a:gd name="connsiteX5" fmla="*/ 12180637 w 12180637"/>
              <a:gd name="connsiteY5" fmla="*/ 4483555 h 4483555"/>
              <a:gd name="connsiteX6" fmla="*/ 0 w 12180637"/>
              <a:gd name="connsiteY6" fmla="*/ 4483555 h 4483555"/>
              <a:gd name="connsiteX7" fmla="*/ 0 w 12180637"/>
              <a:gd name="connsiteY7" fmla="*/ 109941 h 4483555"/>
              <a:gd name="connsiteX8" fmla="*/ 60108 w 12180637"/>
              <a:gd name="connsiteY8" fmla="*/ 112355 h 4483555"/>
              <a:gd name="connsiteX9" fmla="*/ 2474433 w 12180637"/>
              <a:gd name="connsiteY9" fmla="*/ 136660 h 4483555"/>
              <a:gd name="connsiteX10" fmla="*/ 3226727 w 12180637"/>
              <a:gd name="connsiteY10" fmla="*/ 121475 h 4483555"/>
              <a:gd name="connsiteX11" fmla="*/ 3979023 w 12180637"/>
              <a:gd name="connsiteY11" fmla="*/ 106291 h 4483555"/>
              <a:gd name="connsiteX12" fmla="*/ 9245089 w 12180637"/>
              <a:gd name="connsiteY12" fmla="*/ 0 h 4483555"/>
              <a:gd name="connsiteX0" fmla="*/ 9245089 w 12180637"/>
              <a:gd name="connsiteY0" fmla="*/ 0 h 4483555"/>
              <a:gd name="connsiteX1" fmla="*/ 10751325 w 12180637"/>
              <a:gd name="connsiteY1" fmla="*/ 78622 h 4483555"/>
              <a:gd name="connsiteX2" fmla="*/ 11353161 w 12180637"/>
              <a:gd name="connsiteY2" fmla="*/ 66474 h 4483555"/>
              <a:gd name="connsiteX3" fmla="*/ 12085768 w 12180637"/>
              <a:gd name="connsiteY3" fmla="*/ 51687 h 4483555"/>
              <a:gd name="connsiteX4" fmla="*/ 12180637 w 12180637"/>
              <a:gd name="connsiteY4" fmla="*/ 49772 h 4483555"/>
              <a:gd name="connsiteX5" fmla="*/ 12180637 w 12180637"/>
              <a:gd name="connsiteY5" fmla="*/ 4483555 h 4483555"/>
              <a:gd name="connsiteX6" fmla="*/ 0 w 12180637"/>
              <a:gd name="connsiteY6" fmla="*/ 4483555 h 4483555"/>
              <a:gd name="connsiteX7" fmla="*/ 0 w 12180637"/>
              <a:gd name="connsiteY7" fmla="*/ 109941 h 4483555"/>
              <a:gd name="connsiteX8" fmla="*/ 60108 w 12180637"/>
              <a:gd name="connsiteY8" fmla="*/ 112355 h 4483555"/>
              <a:gd name="connsiteX9" fmla="*/ 1944662 w 12180637"/>
              <a:gd name="connsiteY9" fmla="*/ 98823 h 4483555"/>
              <a:gd name="connsiteX10" fmla="*/ 3226727 w 12180637"/>
              <a:gd name="connsiteY10" fmla="*/ 121475 h 4483555"/>
              <a:gd name="connsiteX11" fmla="*/ 3979023 w 12180637"/>
              <a:gd name="connsiteY11" fmla="*/ 106291 h 4483555"/>
              <a:gd name="connsiteX12" fmla="*/ 9245089 w 12180637"/>
              <a:gd name="connsiteY12" fmla="*/ 0 h 4483555"/>
              <a:gd name="connsiteX0" fmla="*/ 9245089 w 12180637"/>
              <a:gd name="connsiteY0" fmla="*/ 0 h 4483555"/>
              <a:gd name="connsiteX1" fmla="*/ 10751325 w 12180637"/>
              <a:gd name="connsiteY1" fmla="*/ 78622 h 4483555"/>
              <a:gd name="connsiteX2" fmla="*/ 11353161 w 12180637"/>
              <a:gd name="connsiteY2" fmla="*/ 66474 h 4483555"/>
              <a:gd name="connsiteX3" fmla="*/ 12085768 w 12180637"/>
              <a:gd name="connsiteY3" fmla="*/ 51687 h 4483555"/>
              <a:gd name="connsiteX4" fmla="*/ 12180637 w 12180637"/>
              <a:gd name="connsiteY4" fmla="*/ 49772 h 4483555"/>
              <a:gd name="connsiteX5" fmla="*/ 12180637 w 12180637"/>
              <a:gd name="connsiteY5" fmla="*/ 4483555 h 4483555"/>
              <a:gd name="connsiteX6" fmla="*/ 0 w 12180637"/>
              <a:gd name="connsiteY6" fmla="*/ 4483555 h 4483555"/>
              <a:gd name="connsiteX7" fmla="*/ 0 w 12180637"/>
              <a:gd name="connsiteY7" fmla="*/ 109941 h 4483555"/>
              <a:gd name="connsiteX8" fmla="*/ 60108 w 12180637"/>
              <a:gd name="connsiteY8" fmla="*/ 112355 h 4483555"/>
              <a:gd name="connsiteX9" fmla="*/ 1944662 w 12180637"/>
              <a:gd name="connsiteY9" fmla="*/ 98823 h 4483555"/>
              <a:gd name="connsiteX10" fmla="*/ 3226727 w 12180637"/>
              <a:gd name="connsiteY10" fmla="*/ 121475 h 4483555"/>
              <a:gd name="connsiteX11" fmla="*/ 5089365 w 12180637"/>
              <a:gd name="connsiteY11" fmla="*/ 38184 h 4483555"/>
              <a:gd name="connsiteX12" fmla="*/ 9245089 w 12180637"/>
              <a:gd name="connsiteY12" fmla="*/ 0 h 4483555"/>
              <a:gd name="connsiteX0" fmla="*/ 9245089 w 12180637"/>
              <a:gd name="connsiteY0" fmla="*/ 8084 h 4491639"/>
              <a:gd name="connsiteX1" fmla="*/ 10751325 w 12180637"/>
              <a:gd name="connsiteY1" fmla="*/ 86706 h 4491639"/>
              <a:gd name="connsiteX2" fmla="*/ 11353161 w 12180637"/>
              <a:gd name="connsiteY2" fmla="*/ 74558 h 4491639"/>
              <a:gd name="connsiteX3" fmla="*/ 12085768 w 12180637"/>
              <a:gd name="connsiteY3" fmla="*/ 59771 h 4491639"/>
              <a:gd name="connsiteX4" fmla="*/ 12180637 w 12180637"/>
              <a:gd name="connsiteY4" fmla="*/ 57856 h 4491639"/>
              <a:gd name="connsiteX5" fmla="*/ 12180637 w 12180637"/>
              <a:gd name="connsiteY5" fmla="*/ 4491639 h 4491639"/>
              <a:gd name="connsiteX6" fmla="*/ 0 w 12180637"/>
              <a:gd name="connsiteY6" fmla="*/ 4491639 h 4491639"/>
              <a:gd name="connsiteX7" fmla="*/ 0 w 12180637"/>
              <a:gd name="connsiteY7" fmla="*/ 118025 h 4491639"/>
              <a:gd name="connsiteX8" fmla="*/ 60108 w 12180637"/>
              <a:gd name="connsiteY8" fmla="*/ 120439 h 4491639"/>
              <a:gd name="connsiteX9" fmla="*/ 1944662 w 12180637"/>
              <a:gd name="connsiteY9" fmla="*/ 106907 h 4491639"/>
              <a:gd name="connsiteX10" fmla="*/ 3226727 w 12180637"/>
              <a:gd name="connsiteY10" fmla="*/ 129559 h 4491639"/>
              <a:gd name="connsiteX11" fmla="*/ 5089365 w 12180637"/>
              <a:gd name="connsiteY11" fmla="*/ 46268 h 4491639"/>
              <a:gd name="connsiteX12" fmla="*/ 9245089 w 12180637"/>
              <a:gd name="connsiteY12" fmla="*/ 8084 h 4491639"/>
              <a:gd name="connsiteX0" fmla="*/ 9027375 w 12180637"/>
              <a:gd name="connsiteY0" fmla="*/ 37489 h 4452936"/>
              <a:gd name="connsiteX1" fmla="*/ 10751325 w 12180637"/>
              <a:gd name="connsiteY1" fmla="*/ 48003 h 4452936"/>
              <a:gd name="connsiteX2" fmla="*/ 11353161 w 12180637"/>
              <a:gd name="connsiteY2" fmla="*/ 35855 h 4452936"/>
              <a:gd name="connsiteX3" fmla="*/ 12085768 w 12180637"/>
              <a:gd name="connsiteY3" fmla="*/ 21068 h 4452936"/>
              <a:gd name="connsiteX4" fmla="*/ 12180637 w 12180637"/>
              <a:gd name="connsiteY4" fmla="*/ 19153 h 4452936"/>
              <a:gd name="connsiteX5" fmla="*/ 12180637 w 12180637"/>
              <a:gd name="connsiteY5" fmla="*/ 4452936 h 4452936"/>
              <a:gd name="connsiteX6" fmla="*/ 0 w 12180637"/>
              <a:gd name="connsiteY6" fmla="*/ 4452936 h 4452936"/>
              <a:gd name="connsiteX7" fmla="*/ 0 w 12180637"/>
              <a:gd name="connsiteY7" fmla="*/ 79322 h 4452936"/>
              <a:gd name="connsiteX8" fmla="*/ 60108 w 12180637"/>
              <a:gd name="connsiteY8" fmla="*/ 81736 h 4452936"/>
              <a:gd name="connsiteX9" fmla="*/ 1944662 w 12180637"/>
              <a:gd name="connsiteY9" fmla="*/ 68204 h 4452936"/>
              <a:gd name="connsiteX10" fmla="*/ 3226727 w 12180637"/>
              <a:gd name="connsiteY10" fmla="*/ 90856 h 4452936"/>
              <a:gd name="connsiteX11" fmla="*/ 5089365 w 12180637"/>
              <a:gd name="connsiteY11" fmla="*/ 7565 h 4452936"/>
              <a:gd name="connsiteX12" fmla="*/ 9027375 w 12180637"/>
              <a:gd name="connsiteY12" fmla="*/ 37489 h 4452936"/>
              <a:gd name="connsiteX0" fmla="*/ 9027375 w 12180637"/>
              <a:gd name="connsiteY0" fmla="*/ 67310 h 4482757"/>
              <a:gd name="connsiteX1" fmla="*/ 10751325 w 12180637"/>
              <a:gd name="connsiteY1" fmla="*/ 77824 h 4482757"/>
              <a:gd name="connsiteX2" fmla="*/ 11353161 w 12180637"/>
              <a:gd name="connsiteY2" fmla="*/ 65676 h 4482757"/>
              <a:gd name="connsiteX3" fmla="*/ 11360054 w 12180637"/>
              <a:gd name="connsiteY3" fmla="*/ 1004384 h 4482757"/>
              <a:gd name="connsiteX4" fmla="*/ 12180637 w 12180637"/>
              <a:gd name="connsiteY4" fmla="*/ 48974 h 4482757"/>
              <a:gd name="connsiteX5" fmla="*/ 12180637 w 12180637"/>
              <a:gd name="connsiteY5" fmla="*/ 4482757 h 4482757"/>
              <a:gd name="connsiteX6" fmla="*/ 0 w 12180637"/>
              <a:gd name="connsiteY6" fmla="*/ 4482757 h 4482757"/>
              <a:gd name="connsiteX7" fmla="*/ 0 w 12180637"/>
              <a:gd name="connsiteY7" fmla="*/ 109143 h 4482757"/>
              <a:gd name="connsiteX8" fmla="*/ 60108 w 12180637"/>
              <a:gd name="connsiteY8" fmla="*/ 111557 h 4482757"/>
              <a:gd name="connsiteX9" fmla="*/ 1944662 w 12180637"/>
              <a:gd name="connsiteY9" fmla="*/ 98025 h 4482757"/>
              <a:gd name="connsiteX10" fmla="*/ 3226727 w 12180637"/>
              <a:gd name="connsiteY10" fmla="*/ 120677 h 4482757"/>
              <a:gd name="connsiteX11" fmla="*/ 5089365 w 12180637"/>
              <a:gd name="connsiteY11" fmla="*/ 37386 h 4482757"/>
              <a:gd name="connsiteX12" fmla="*/ 9027375 w 12180637"/>
              <a:gd name="connsiteY12" fmla="*/ 67310 h 4482757"/>
              <a:gd name="connsiteX0" fmla="*/ 9027375 w 12180637"/>
              <a:gd name="connsiteY0" fmla="*/ 342299 h 4757746"/>
              <a:gd name="connsiteX1" fmla="*/ 10751325 w 12180637"/>
              <a:gd name="connsiteY1" fmla="*/ 352813 h 4757746"/>
              <a:gd name="connsiteX2" fmla="*/ 11353161 w 12180637"/>
              <a:gd name="connsiteY2" fmla="*/ 340665 h 4757746"/>
              <a:gd name="connsiteX3" fmla="*/ 12180637 w 12180637"/>
              <a:gd name="connsiteY3" fmla="*/ 323963 h 4757746"/>
              <a:gd name="connsiteX4" fmla="*/ 12180637 w 12180637"/>
              <a:gd name="connsiteY4" fmla="*/ 4757746 h 4757746"/>
              <a:gd name="connsiteX5" fmla="*/ 0 w 12180637"/>
              <a:gd name="connsiteY5" fmla="*/ 4757746 h 4757746"/>
              <a:gd name="connsiteX6" fmla="*/ 0 w 12180637"/>
              <a:gd name="connsiteY6" fmla="*/ 384132 h 4757746"/>
              <a:gd name="connsiteX7" fmla="*/ 60108 w 12180637"/>
              <a:gd name="connsiteY7" fmla="*/ 386546 h 4757746"/>
              <a:gd name="connsiteX8" fmla="*/ 1944662 w 12180637"/>
              <a:gd name="connsiteY8" fmla="*/ 373014 h 4757746"/>
              <a:gd name="connsiteX9" fmla="*/ 3226727 w 12180637"/>
              <a:gd name="connsiteY9" fmla="*/ 395666 h 4757746"/>
              <a:gd name="connsiteX10" fmla="*/ 5089365 w 12180637"/>
              <a:gd name="connsiteY10" fmla="*/ 312375 h 4757746"/>
              <a:gd name="connsiteX11" fmla="*/ 9027375 w 12180637"/>
              <a:gd name="connsiteY11" fmla="*/ 342299 h 4757746"/>
              <a:gd name="connsiteX0" fmla="*/ 9027375 w 12180637"/>
              <a:gd name="connsiteY0" fmla="*/ 337966 h 4753413"/>
              <a:gd name="connsiteX1" fmla="*/ 10751325 w 12180637"/>
              <a:gd name="connsiteY1" fmla="*/ 348480 h 4753413"/>
              <a:gd name="connsiteX2" fmla="*/ 12180637 w 12180637"/>
              <a:gd name="connsiteY2" fmla="*/ 319630 h 4753413"/>
              <a:gd name="connsiteX3" fmla="*/ 12180637 w 12180637"/>
              <a:gd name="connsiteY3" fmla="*/ 4753413 h 4753413"/>
              <a:gd name="connsiteX4" fmla="*/ 0 w 12180637"/>
              <a:gd name="connsiteY4" fmla="*/ 4753413 h 4753413"/>
              <a:gd name="connsiteX5" fmla="*/ 0 w 12180637"/>
              <a:gd name="connsiteY5" fmla="*/ 379799 h 4753413"/>
              <a:gd name="connsiteX6" fmla="*/ 60108 w 12180637"/>
              <a:gd name="connsiteY6" fmla="*/ 382213 h 4753413"/>
              <a:gd name="connsiteX7" fmla="*/ 1944662 w 12180637"/>
              <a:gd name="connsiteY7" fmla="*/ 368681 h 4753413"/>
              <a:gd name="connsiteX8" fmla="*/ 3226727 w 12180637"/>
              <a:gd name="connsiteY8" fmla="*/ 391333 h 4753413"/>
              <a:gd name="connsiteX9" fmla="*/ 5089365 w 12180637"/>
              <a:gd name="connsiteY9" fmla="*/ 308042 h 4753413"/>
              <a:gd name="connsiteX10" fmla="*/ 9027375 w 12180637"/>
              <a:gd name="connsiteY10" fmla="*/ 337966 h 4753413"/>
              <a:gd name="connsiteX0" fmla="*/ 9027375 w 12180637"/>
              <a:gd name="connsiteY0" fmla="*/ 37489 h 4452936"/>
              <a:gd name="connsiteX1" fmla="*/ 10751325 w 12180637"/>
              <a:gd name="connsiteY1" fmla="*/ 48003 h 4452936"/>
              <a:gd name="connsiteX2" fmla="*/ 12180637 w 12180637"/>
              <a:gd name="connsiteY2" fmla="*/ 19153 h 4452936"/>
              <a:gd name="connsiteX3" fmla="*/ 12180637 w 12180637"/>
              <a:gd name="connsiteY3" fmla="*/ 4452936 h 4452936"/>
              <a:gd name="connsiteX4" fmla="*/ 0 w 12180637"/>
              <a:gd name="connsiteY4" fmla="*/ 4452936 h 4452936"/>
              <a:gd name="connsiteX5" fmla="*/ 0 w 12180637"/>
              <a:gd name="connsiteY5" fmla="*/ 79322 h 4452936"/>
              <a:gd name="connsiteX6" fmla="*/ 60108 w 12180637"/>
              <a:gd name="connsiteY6" fmla="*/ 81736 h 4452936"/>
              <a:gd name="connsiteX7" fmla="*/ 1944662 w 12180637"/>
              <a:gd name="connsiteY7" fmla="*/ 68204 h 4452936"/>
              <a:gd name="connsiteX8" fmla="*/ 3226727 w 12180637"/>
              <a:gd name="connsiteY8" fmla="*/ 90856 h 4452936"/>
              <a:gd name="connsiteX9" fmla="*/ 5089365 w 12180637"/>
              <a:gd name="connsiteY9" fmla="*/ 7565 h 4452936"/>
              <a:gd name="connsiteX10" fmla="*/ 9027375 w 12180637"/>
              <a:gd name="connsiteY10" fmla="*/ 37489 h 4452936"/>
              <a:gd name="connsiteX0" fmla="*/ 9027375 w 12180637"/>
              <a:gd name="connsiteY0" fmla="*/ 35052 h 4450499"/>
              <a:gd name="connsiteX1" fmla="*/ 10540868 w 12180637"/>
              <a:gd name="connsiteY1" fmla="*/ 30432 h 4450499"/>
              <a:gd name="connsiteX2" fmla="*/ 12180637 w 12180637"/>
              <a:gd name="connsiteY2" fmla="*/ 16716 h 4450499"/>
              <a:gd name="connsiteX3" fmla="*/ 12180637 w 12180637"/>
              <a:gd name="connsiteY3" fmla="*/ 4450499 h 4450499"/>
              <a:gd name="connsiteX4" fmla="*/ 0 w 12180637"/>
              <a:gd name="connsiteY4" fmla="*/ 4450499 h 4450499"/>
              <a:gd name="connsiteX5" fmla="*/ 0 w 12180637"/>
              <a:gd name="connsiteY5" fmla="*/ 76885 h 4450499"/>
              <a:gd name="connsiteX6" fmla="*/ 60108 w 12180637"/>
              <a:gd name="connsiteY6" fmla="*/ 79299 h 4450499"/>
              <a:gd name="connsiteX7" fmla="*/ 1944662 w 12180637"/>
              <a:gd name="connsiteY7" fmla="*/ 65767 h 4450499"/>
              <a:gd name="connsiteX8" fmla="*/ 3226727 w 12180637"/>
              <a:gd name="connsiteY8" fmla="*/ 88419 h 4450499"/>
              <a:gd name="connsiteX9" fmla="*/ 5089365 w 12180637"/>
              <a:gd name="connsiteY9" fmla="*/ 5128 h 4450499"/>
              <a:gd name="connsiteX10" fmla="*/ 9027375 w 12180637"/>
              <a:gd name="connsiteY10" fmla="*/ 35052 h 445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80637" h="4450499">
                <a:moveTo>
                  <a:pt x="9027375" y="35052"/>
                </a:moveTo>
                <a:lnTo>
                  <a:pt x="10540868" y="30432"/>
                </a:lnTo>
                <a:cubicBezTo>
                  <a:pt x="11066412" y="27376"/>
                  <a:pt x="11405389" y="-13668"/>
                  <a:pt x="12180637" y="16716"/>
                </a:cubicBezTo>
                <a:lnTo>
                  <a:pt x="12180637" y="4450499"/>
                </a:lnTo>
                <a:lnTo>
                  <a:pt x="0" y="4450499"/>
                </a:lnTo>
                <a:lnTo>
                  <a:pt x="0" y="76885"/>
                </a:lnTo>
                <a:lnTo>
                  <a:pt x="60108" y="79299"/>
                </a:lnTo>
                <a:lnTo>
                  <a:pt x="1944662" y="65767"/>
                </a:lnTo>
                <a:cubicBezTo>
                  <a:pt x="2472432" y="67287"/>
                  <a:pt x="2975962" y="93481"/>
                  <a:pt x="3226727" y="88419"/>
                </a:cubicBezTo>
                <a:lnTo>
                  <a:pt x="5089365" y="5128"/>
                </a:lnTo>
                <a:cubicBezTo>
                  <a:pt x="6092425" y="-15118"/>
                  <a:pt x="8118791" y="30835"/>
                  <a:pt x="9027375" y="35052"/>
                </a:cubicBez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sp>
        <p:nvSpPr>
          <p:cNvPr id="5" name="Content Placeholder 4">
            <a:extLst>
              <a:ext uri="{FF2B5EF4-FFF2-40B4-BE49-F238E27FC236}">
                <a16:creationId xmlns:a16="http://schemas.microsoft.com/office/drawing/2014/main" id="{673693E3-7279-DD46-96D1-94FCF58E59DC}"/>
              </a:ext>
            </a:extLst>
          </p:cNvPr>
          <p:cNvSpPr>
            <a:spLocks/>
          </p:cNvSpPr>
          <p:nvPr/>
        </p:nvSpPr>
        <p:spPr>
          <a:xfrm>
            <a:off x="560724" y="3180552"/>
            <a:ext cx="10948977" cy="3058248"/>
          </a:xfrm>
          <a:prstGeom prst="rect">
            <a:avLst/>
          </a:prstGeom>
        </p:spPr>
        <p:txBody>
          <a:bodyPr>
            <a:normAutofit/>
          </a:bodyPr>
          <a:lstStyle/>
          <a:p>
            <a:pPr defTabSz="612648">
              <a:spcAft>
                <a:spcPts val="600"/>
              </a:spcAft>
            </a:pPr>
            <a:endParaRPr lang="en-US" sz="2400" dirty="0">
              <a:solidFill>
                <a:schemeClr val="tx1"/>
              </a:solidFill>
            </a:endParaRPr>
          </a:p>
        </p:txBody>
      </p:sp>
      <p:sp>
        <p:nvSpPr>
          <p:cNvPr id="3" name="TextBox 2">
            <a:extLst>
              <a:ext uri="{FF2B5EF4-FFF2-40B4-BE49-F238E27FC236}">
                <a16:creationId xmlns:a16="http://schemas.microsoft.com/office/drawing/2014/main" id="{B9F19F97-5DBB-DA4B-B211-A3EF4A25A595}"/>
              </a:ext>
            </a:extLst>
          </p:cNvPr>
          <p:cNvSpPr txBox="1"/>
          <p:nvPr/>
        </p:nvSpPr>
        <p:spPr>
          <a:xfrm>
            <a:off x="313738" y="3180550"/>
            <a:ext cx="7235892" cy="2369880"/>
          </a:xfrm>
          <a:prstGeom prst="rect">
            <a:avLst/>
          </a:prstGeom>
          <a:noFill/>
        </p:spPr>
        <p:txBody>
          <a:bodyPr wrap="none" rtlCol="0">
            <a:spAutoFit/>
          </a:bodyPr>
          <a:lstStyle/>
          <a:p>
            <a:r>
              <a:rPr lang="en-US" sz="3600" b="1" i="0" dirty="0">
                <a:effectLst/>
                <a:latin typeface="Calibri" panose="020F0502020204030204" pitchFamily="34" charset="0"/>
              </a:rPr>
              <a:t>Arletha McSwain, PhD</a:t>
            </a:r>
          </a:p>
          <a:p>
            <a:r>
              <a:rPr lang="en-US" sz="2800" i="0" dirty="0">
                <a:effectLst/>
                <a:latin typeface="Calibri" panose="020F0502020204030204" pitchFamily="34" charset="0"/>
              </a:rPr>
              <a:t>Vice Provost Access &amp; Enrollment Management</a:t>
            </a:r>
          </a:p>
          <a:p>
            <a:r>
              <a:rPr lang="en-US" sz="2800" dirty="0">
                <a:latin typeface="Calibri" panose="020F0502020204030204" pitchFamily="34" charset="0"/>
              </a:rPr>
              <a:t>Central State University</a:t>
            </a:r>
            <a:r>
              <a:rPr lang="en-US" sz="2800" i="0" dirty="0">
                <a:effectLst/>
                <a:latin typeface="Calibri" panose="020F0502020204030204" pitchFamily="34" charset="0"/>
              </a:rPr>
              <a:t> </a:t>
            </a:r>
          </a:p>
          <a:p>
            <a:r>
              <a:rPr lang="en-US" sz="2800" i="0" dirty="0">
                <a:effectLst/>
                <a:latin typeface="Calibri" panose="020F0502020204030204" pitchFamily="34" charset="0"/>
              </a:rPr>
              <a:t>Wilberforce, OH</a:t>
            </a:r>
          </a:p>
          <a:p>
            <a:r>
              <a:rPr lang="en-US" sz="2800" dirty="0" err="1"/>
              <a:t>amcswain@centralstate.edu</a:t>
            </a:r>
            <a:endParaRPr lang="en-US" sz="2800" dirty="0"/>
          </a:p>
        </p:txBody>
      </p:sp>
      <p:sp>
        <p:nvSpPr>
          <p:cNvPr id="7" name="TextBox 6">
            <a:extLst>
              <a:ext uri="{FF2B5EF4-FFF2-40B4-BE49-F238E27FC236}">
                <a16:creationId xmlns:a16="http://schemas.microsoft.com/office/drawing/2014/main" id="{259214B4-529B-D249-A2D4-97502A96060C}"/>
              </a:ext>
            </a:extLst>
          </p:cNvPr>
          <p:cNvSpPr txBox="1"/>
          <p:nvPr/>
        </p:nvSpPr>
        <p:spPr>
          <a:xfrm>
            <a:off x="8085909" y="5068389"/>
            <a:ext cx="184731" cy="369332"/>
          </a:xfrm>
          <a:prstGeom prst="rect">
            <a:avLst/>
          </a:prstGeom>
          <a:noFill/>
        </p:spPr>
        <p:txBody>
          <a:bodyPr wrap="none" rtlCol="0">
            <a:spAutoFit/>
          </a:bodyPr>
          <a:lstStyle/>
          <a:p>
            <a:endParaRPr lang="en-US" dirty="0"/>
          </a:p>
        </p:txBody>
      </p:sp>
      <p:pic>
        <p:nvPicPr>
          <p:cNvPr id="9" name="Picture 8" descr="A close-up of a logo&#10;&#10;Description automatically generated">
            <a:extLst>
              <a:ext uri="{FF2B5EF4-FFF2-40B4-BE49-F238E27FC236}">
                <a16:creationId xmlns:a16="http://schemas.microsoft.com/office/drawing/2014/main" id="{7734DE1E-3929-A34F-B032-E3B5ACD9EEF8}"/>
              </a:ext>
            </a:extLst>
          </p:cNvPr>
          <p:cNvPicPr>
            <a:picLocks noChangeAspect="1"/>
          </p:cNvPicPr>
          <p:nvPr/>
        </p:nvPicPr>
        <p:blipFill>
          <a:blip r:embed="rId2"/>
          <a:stretch>
            <a:fillRect/>
          </a:stretch>
        </p:blipFill>
        <p:spPr>
          <a:xfrm>
            <a:off x="7694276" y="3638660"/>
            <a:ext cx="3937000" cy="1257300"/>
          </a:xfrm>
          <a:prstGeom prst="rect">
            <a:avLst/>
          </a:prstGeom>
        </p:spPr>
      </p:pic>
    </p:spTree>
    <p:extLst>
      <p:ext uri="{BB962C8B-B14F-4D97-AF65-F5344CB8AC3E}">
        <p14:creationId xmlns:p14="http://schemas.microsoft.com/office/powerpoint/2010/main" val="1973420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78361-78FC-9B46-9502-4CE83CE32720}"/>
              </a:ext>
            </a:extLst>
          </p:cNvPr>
          <p:cNvSpPr>
            <a:spLocks noGrp="1"/>
          </p:cNvSpPr>
          <p:nvPr>
            <p:ph type="title"/>
          </p:nvPr>
        </p:nvSpPr>
        <p:spPr>
          <a:xfrm>
            <a:off x="245707" y="366951"/>
            <a:ext cx="5838455" cy="1477328"/>
          </a:xfrm>
        </p:spPr>
        <p:txBody>
          <a:bodyPr>
            <a:normAutofit/>
          </a:bodyPr>
          <a:lstStyle/>
          <a:p>
            <a:r>
              <a:rPr lang="en-US" sz="6600" dirty="0"/>
              <a:t>Dr. Arletha McSwain</a:t>
            </a:r>
          </a:p>
        </p:txBody>
      </p:sp>
      <p:sp>
        <p:nvSpPr>
          <p:cNvPr id="3" name="Content Placeholder 2">
            <a:extLst>
              <a:ext uri="{FF2B5EF4-FFF2-40B4-BE49-F238E27FC236}">
                <a16:creationId xmlns:a16="http://schemas.microsoft.com/office/drawing/2014/main" id="{83B836EC-5ABF-CB4D-A374-06A547900BB7}"/>
              </a:ext>
            </a:extLst>
          </p:cNvPr>
          <p:cNvSpPr>
            <a:spLocks noGrp="1"/>
          </p:cNvSpPr>
          <p:nvPr>
            <p:ph idx="1"/>
          </p:nvPr>
        </p:nvSpPr>
        <p:spPr>
          <a:xfrm>
            <a:off x="720000" y="1608083"/>
            <a:ext cx="10728325" cy="4466895"/>
          </a:xfrm>
        </p:spPr>
        <p:txBody>
          <a:bodyPr>
            <a:normAutofit fontScale="62500" lnSpcReduction="20000"/>
          </a:bodyPr>
          <a:lstStyle/>
          <a:p>
            <a:pPr algn="l" fontAlgn="base">
              <a:buFont typeface="+mj-lt"/>
              <a:buAutoNum type="arabicPeriod"/>
            </a:pPr>
            <a:r>
              <a:rPr lang="en-US" sz="4400" b="0" i="0" dirty="0">
                <a:solidFill>
                  <a:schemeClr val="tx1"/>
                </a:solidFill>
                <a:effectLst/>
                <a:latin typeface="Aptos"/>
              </a:rPr>
              <a:t>What communication tools appear to be the most useful when communicating project status with senior staff?</a:t>
            </a:r>
          </a:p>
          <a:p>
            <a:pPr algn="l" fontAlgn="base">
              <a:buFont typeface="+mj-lt"/>
              <a:buAutoNum type="arabicPeriod"/>
            </a:pPr>
            <a:r>
              <a:rPr lang="en-US" sz="4400" b="0" i="0" dirty="0">
                <a:solidFill>
                  <a:schemeClr val="tx1"/>
                </a:solidFill>
                <a:effectLst/>
                <a:latin typeface="Aptos"/>
              </a:rPr>
              <a:t>Do you use separate tools to communicate project successes?</a:t>
            </a:r>
          </a:p>
          <a:p>
            <a:pPr algn="l" fontAlgn="base">
              <a:buFont typeface="+mj-lt"/>
              <a:buAutoNum type="arabicPeriod"/>
            </a:pPr>
            <a:r>
              <a:rPr lang="en-US" sz="4400" b="0" i="0" dirty="0">
                <a:solidFill>
                  <a:schemeClr val="tx1"/>
                </a:solidFill>
                <a:effectLst/>
                <a:latin typeface="Aptos"/>
              </a:rPr>
              <a:t>In your experience, which players (roles) have had the greatest level of impact regarding providing support for the HBCU AL$ Open Culture project.</a:t>
            </a:r>
          </a:p>
          <a:p>
            <a:pPr algn="l" fontAlgn="base">
              <a:buFont typeface="+mj-lt"/>
              <a:buAutoNum type="arabicPeriod"/>
            </a:pPr>
            <a:r>
              <a:rPr lang="en-US" sz="4400" b="0" i="0" dirty="0">
                <a:solidFill>
                  <a:schemeClr val="tx1"/>
                </a:solidFill>
                <a:effectLst/>
                <a:latin typeface="Aptos"/>
              </a:rPr>
              <a:t>Do you have recommendations for newcomers who may be seeking to increase engagement and thus support from senior staff?</a:t>
            </a:r>
          </a:p>
          <a:p>
            <a:endParaRPr lang="en-US" dirty="0"/>
          </a:p>
        </p:txBody>
      </p:sp>
    </p:spTree>
    <p:extLst>
      <p:ext uri="{BB962C8B-B14F-4D97-AF65-F5344CB8AC3E}">
        <p14:creationId xmlns:p14="http://schemas.microsoft.com/office/powerpoint/2010/main" val="119125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35" name="Rectangle 1034">
            <a:extLst>
              <a:ext uri="{FF2B5EF4-FFF2-40B4-BE49-F238E27FC236}">
                <a16:creationId xmlns:a16="http://schemas.microsoft.com/office/drawing/2014/main" id="{2BFB0E95-9CAE-4968-A118-2B9F7C8BBB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72133437-BFEB-412D-978C-59379BF57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4D97E9-62F9-EC4D-9CEF-D29D5EA1E991}"/>
              </a:ext>
            </a:extLst>
          </p:cNvPr>
          <p:cNvSpPr>
            <a:spLocks noGrp="1"/>
          </p:cNvSpPr>
          <p:nvPr>
            <p:ph type="title"/>
          </p:nvPr>
        </p:nvSpPr>
        <p:spPr>
          <a:xfrm>
            <a:off x="1680006" y="619200"/>
            <a:ext cx="8831988" cy="961406"/>
          </a:xfrm>
        </p:spPr>
        <p:txBody>
          <a:bodyPr wrap="square">
            <a:noAutofit/>
          </a:bodyPr>
          <a:lstStyle/>
          <a:p>
            <a:pPr algn="ctr"/>
            <a:r>
              <a:rPr lang="en-US" sz="6000" dirty="0"/>
              <a:t>Dr. Clarissa West-White</a:t>
            </a:r>
          </a:p>
        </p:txBody>
      </p:sp>
      <p:grpSp>
        <p:nvGrpSpPr>
          <p:cNvPr id="1039" name="Group 1038">
            <a:extLst>
              <a:ext uri="{FF2B5EF4-FFF2-40B4-BE49-F238E27FC236}">
                <a16:creationId xmlns:a16="http://schemas.microsoft.com/office/drawing/2014/main" id="{898907C4-FC8B-4436-8D59-610E373613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89400" y="406270"/>
            <a:ext cx="684878" cy="1449344"/>
            <a:chOff x="643527" y="1187494"/>
            <a:chExt cx="1434178" cy="3035022"/>
          </a:xfrm>
        </p:grpSpPr>
        <p:sp>
          <p:nvSpPr>
            <p:cNvPr id="1040" name="Freeform 78">
              <a:extLst>
                <a:ext uri="{FF2B5EF4-FFF2-40B4-BE49-F238E27FC236}">
                  <a16:creationId xmlns:a16="http://schemas.microsoft.com/office/drawing/2014/main" id="{F2DAC1FA-67FB-485E-99AD-1D35808FAD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083914" y="3331230"/>
              <a:ext cx="879143" cy="903430"/>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041" name="Freeform 79">
              <a:extLst>
                <a:ext uri="{FF2B5EF4-FFF2-40B4-BE49-F238E27FC236}">
                  <a16:creationId xmlns:a16="http://schemas.microsoft.com/office/drawing/2014/main" id="{80135264-D47B-4DA1-B607-272AC7552A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869193" y="1989904"/>
              <a:ext cx="743890" cy="1195221"/>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042" name="Freeform 85">
              <a:extLst>
                <a:ext uri="{FF2B5EF4-FFF2-40B4-BE49-F238E27FC236}">
                  <a16:creationId xmlns:a16="http://schemas.microsoft.com/office/drawing/2014/main" id="{7E6A5C45-96C1-4BE7-BEF8-CD041B512D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316205" y="967005"/>
              <a:ext cx="541011" cy="981989"/>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pSp>
        <p:nvGrpSpPr>
          <p:cNvPr id="1044" name="Group 1043">
            <a:extLst>
              <a:ext uri="{FF2B5EF4-FFF2-40B4-BE49-F238E27FC236}">
                <a16:creationId xmlns:a16="http://schemas.microsoft.com/office/drawing/2014/main" id="{9F9D18AC-8DBF-44B9-B251-652985A640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25208" y="268792"/>
            <a:ext cx="632305" cy="1606552"/>
            <a:chOff x="10224385" y="954724"/>
            <a:chExt cx="1324087" cy="3364228"/>
          </a:xfrm>
        </p:grpSpPr>
        <p:sp>
          <p:nvSpPr>
            <p:cNvPr id="1045" name="Freeform 80">
              <a:extLst>
                <a:ext uri="{FF2B5EF4-FFF2-40B4-BE49-F238E27FC236}">
                  <a16:creationId xmlns:a16="http://schemas.microsoft.com/office/drawing/2014/main" id="{4B04572D-211A-45E4-9FCC-BDF9788427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62739" y="2385730"/>
              <a:ext cx="985733" cy="504616"/>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046" name="Freeform 84">
              <a:extLst>
                <a:ext uri="{FF2B5EF4-FFF2-40B4-BE49-F238E27FC236}">
                  <a16:creationId xmlns:a16="http://schemas.microsoft.com/office/drawing/2014/main" id="{03D89CFC-3412-4CF0-BCB9-14BA1B201D3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874527">
              <a:off x="10288245" y="954724"/>
              <a:ext cx="852074" cy="892781"/>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047" name="Freeform 87">
              <a:extLst>
                <a:ext uri="{FF2B5EF4-FFF2-40B4-BE49-F238E27FC236}">
                  <a16:creationId xmlns:a16="http://schemas.microsoft.com/office/drawing/2014/main" id="{27B2BC09-FADA-48B1-ABBF-D28310E5A0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20630858">
              <a:off x="10224385" y="3437261"/>
              <a:ext cx="824227" cy="881691"/>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sp useBgFill="1">
        <p:nvSpPr>
          <p:cNvPr id="1049" name="Freeform: Shape 1048">
            <a:extLst>
              <a:ext uri="{FF2B5EF4-FFF2-40B4-BE49-F238E27FC236}">
                <a16:creationId xmlns:a16="http://schemas.microsoft.com/office/drawing/2014/main" id="{D277D65C-DA10-481D-B5A1-7DB78CF63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2589984"/>
            <a:ext cx="12180637" cy="4268018"/>
          </a:xfrm>
          <a:custGeom>
            <a:avLst/>
            <a:gdLst>
              <a:gd name="connsiteX0" fmla="*/ 9245089 w 12180637"/>
              <a:gd name="connsiteY0" fmla="*/ 0 h 4483555"/>
              <a:gd name="connsiteX1" fmla="*/ 10751325 w 12180637"/>
              <a:gd name="connsiteY1" fmla="*/ 78622 h 4483555"/>
              <a:gd name="connsiteX2" fmla="*/ 11353161 w 12180637"/>
              <a:gd name="connsiteY2" fmla="*/ 66474 h 4483555"/>
              <a:gd name="connsiteX3" fmla="*/ 12085768 w 12180637"/>
              <a:gd name="connsiteY3" fmla="*/ 51687 h 4483555"/>
              <a:gd name="connsiteX4" fmla="*/ 12180637 w 12180637"/>
              <a:gd name="connsiteY4" fmla="*/ 49772 h 4483555"/>
              <a:gd name="connsiteX5" fmla="*/ 12180637 w 12180637"/>
              <a:gd name="connsiteY5" fmla="*/ 4483555 h 4483555"/>
              <a:gd name="connsiteX6" fmla="*/ 0 w 12180637"/>
              <a:gd name="connsiteY6" fmla="*/ 4483555 h 4483555"/>
              <a:gd name="connsiteX7" fmla="*/ 0 w 12180637"/>
              <a:gd name="connsiteY7" fmla="*/ 109941 h 4483555"/>
              <a:gd name="connsiteX8" fmla="*/ 60108 w 12180637"/>
              <a:gd name="connsiteY8" fmla="*/ 112355 h 4483555"/>
              <a:gd name="connsiteX9" fmla="*/ 1270760 w 12180637"/>
              <a:gd name="connsiteY9" fmla="*/ 160955 h 4483555"/>
              <a:gd name="connsiteX10" fmla="*/ 2474433 w 12180637"/>
              <a:gd name="connsiteY10" fmla="*/ 136660 h 4483555"/>
              <a:gd name="connsiteX11" fmla="*/ 3226727 w 12180637"/>
              <a:gd name="connsiteY11" fmla="*/ 121475 h 4483555"/>
              <a:gd name="connsiteX12" fmla="*/ 3979023 w 12180637"/>
              <a:gd name="connsiteY12" fmla="*/ 106291 h 4483555"/>
              <a:gd name="connsiteX13" fmla="*/ 9245089 w 12180637"/>
              <a:gd name="connsiteY13" fmla="*/ 0 h 4483555"/>
              <a:gd name="connsiteX0" fmla="*/ 9245089 w 12180637"/>
              <a:gd name="connsiteY0" fmla="*/ 0 h 4483555"/>
              <a:gd name="connsiteX1" fmla="*/ 10751325 w 12180637"/>
              <a:gd name="connsiteY1" fmla="*/ 78622 h 4483555"/>
              <a:gd name="connsiteX2" fmla="*/ 11353161 w 12180637"/>
              <a:gd name="connsiteY2" fmla="*/ 66474 h 4483555"/>
              <a:gd name="connsiteX3" fmla="*/ 12085768 w 12180637"/>
              <a:gd name="connsiteY3" fmla="*/ 51687 h 4483555"/>
              <a:gd name="connsiteX4" fmla="*/ 12180637 w 12180637"/>
              <a:gd name="connsiteY4" fmla="*/ 49772 h 4483555"/>
              <a:gd name="connsiteX5" fmla="*/ 12180637 w 12180637"/>
              <a:gd name="connsiteY5" fmla="*/ 4483555 h 4483555"/>
              <a:gd name="connsiteX6" fmla="*/ 0 w 12180637"/>
              <a:gd name="connsiteY6" fmla="*/ 4483555 h 4483555"/>
              <a:gd name="connsiteX7" fmla="*/ 0 w 12180637"/>
              <a:gd name="connsiteY7" fmla="*/ 109941 h 4483555"/>
              <a:gd name="connsiteX8" fmla="*/ 60108 w 12180637"/>
              <a:gd name="connsiteY8" fmla="*/ 112355 h 4483555"/>
              <a:gd name="connsiteX9" fmla="*/ 1270760 w 12180637"/>
              <a:gd name="connsiteY9" fmla="*/ 160955 h 4483555"/>
              <a:gd name="connsiteX10" fmla="*/ 2474433 w 12180637"/>
              <a:gd name="connsiteY10" fmla="*/ 136660 h 4483555"/>
              <a:gd name="connsiteX11" fmla="*/ 3226727 w 12180637"/>
              <a:gd name="connsiteY11" fmla="*/ 121475 h 4483555"/>
              <a:gd name="connsiteX12" fmla="*/ 3979023 w 12180637"/>
              <a:gd name="connsiteY12" fmla="*/ 106291 h 4483555"/>
              <a:gd name="connsiteX13" fmla="*/ 9245089 w 12180637"/>
              <a:gd name="connsiteY13" fmla="*/ 0 h 4483555"/>
              <a:gd name="connsiteX0" fmla="*/ 9245089 w 12180637"/>
              <a:gd name="connsiteY0" fmla="*/ 0 h 4483555"/>
              <a:gd name="connsiteX1" fmla="*/ 10751325 w 12180637"/>
              <a:gd name="connsiteY1" fmla="*/ 78622 h 4483555"/>
              <a:gd name="connsiteX2" fmla="*/ 11353161 w 12180637"/>
              <a:gd name="connsiteY2" fmla="*/ 66474 h 4483555"/>
              <a:gd name="connsiteX3" fmla="*/ 12085768 w 12180637"/>
              <a:gd name="connsiteY3" fmla="*/ 51687 h 4483555"/>
              <a:gd name="connsiteX4" fmla="*/ 12180637 w 12180637"/>
              <a:gd name="connsiteY4" fmla="*/ 49772 h 4483555"/>
              <a:gd name="connsiteX5" fmla="*/ 12180637 w 12180637"/>
              <a:gd name="connsiteY5" fmla="*/ 4483555 h 4483555"/>
              <a:gd name="connsiteX6" fmla="*/ 0 w 12180637"/>
              <a:gd name="connsiteY6" fmla="*/ 4483555 h 4483555"/>
              <a:gd name="connsiteX7" fmla="*/ 0 w 12180637"/>
              <a:gd name="connsiteY7" fmla="*/ 109941 h 4483555"/>
              <a:gd name="connsiteX8" fmla="*/ 60108 w 12180637"/>
              <a:gd name="connsiteY8" fmla="*/ 112355 h 4483555"/>
              <a:gd name="connsiteX9" fmla="*/ 2474433 w 12180637"/>
              <a:gd name="connsiteY9" fmla="*/ 136660 h 4483555"/>
              <a:gd name="connsiteX10" fmla="*/ 3226727 w 12180637"/>
              <a:gd name="connsiteY10" fmla="*/ 121475 h 4483555"/>
              <a:gd name="connsiteX11" fmla="*/ 3979023 w 12180637"/>
              <a:gd name="connsiteY11" fmla="*/ 106291 h 4483555"/>
              <a:gd name="connsiteX12" fmla="*/ 9245089 w 12180637"/>
              <a:gd name="connsiteY12" fmla="*/ 0 h 4483555"/>
              <a:gd name="connsiteX0" fmla="*/ 9245089 w 12180637"/>
              <a:gd name="connsiteY0" fmla="*/ 0 h 4483555"/>
              <a:gd name="connsiteX1" fmla="*/ 10751325 w 12180637"/>
              <a:gd name="connsiteY1" fmla="*/ 78622 h 4483555"/>
              <a:gd name="connsiteX2" fmla="*/ 11353161 w 12180637"/>
              <a:gd name="connsiteY2" fmla="*/ 66474 h 4483555"/>
              <a:gd name="connsiteX3" fmla="*/ 12085768 w 12180637"/>
              <a:gd name="connsiteY3" fmla="*/ 51687 h 4483555"/>
              <a:gd name="connsiteX4" fmla="*/ 12180637 w 12180637"/>
              <a:gd name="connsiteY4" fmla="*/ 49772 h 4483555"/>
              <a:gd name="connsiteX5" fmla="*/ 12180637 w 12180637"/>
              <a:gd name="connsiteY5" fmla="*/ 4483555 h 4483555"/>
              <a:gd name="connsiteX6" fmla="*/ 0 w 12180637"/>
              <a:gd name="connsiteY6" fmla="*/ 4483555 h 4483555"/>
              <a:gd name="connsiteX7" fmla="*/ 0 w 12180637"/>
              <a:gd name="connsiteY7" fmla="*/ 109941 h 4483555"/>
              <a:gd name="connsiteX8" fmla="*/ 60108 w 12180637"/>
              <a:gd name="connsiteY8" fmla="*/ 112355 h 4483555"/>
              <a:gd name="connsiteX9" fmla="*/ 1944662 w 12180637"/>
              <a:gd name="connsiteY9" fmla="*/ 98823 h 4483555"/>
              <a:gd name="connsiteX10" fmla="*/ 3226727 w 12180637"/>
              <a:gd name="connsiteY10" fmla="*/ 121475 h 4483555"/>
              <a:gd name="connsiteX11" fmla="*/ 3979023 w 12180637"/>
              <a:gd name="connsiteY11" fmla="*/ 106291 h 4483555"/>
              <a:gd name="connsiteX12" fmla="*/ 9245089 w 12180637"/>
              <a:gd name="connsiteY12" fmla="*/ 0 h 4483555"/>
              <a:gd name="connsiteX0" fmla="*/ 9245089 w 12180637"/>
              <a:gd name="connsiteY0" fmla="*/ 0 h 4483555"/>
              <a:gd name="connsiteX1" fmla="*/ 10751325 w 12180637"/>
              <a:gd name="connsiteY1" fmla="*/ 78622 h 4483555"/>
              <a:gd name="connsiteX2" fmla="*/ 11353161 w 12180637"/>
              <a:gd name="connsiteY2" fmla="*/ 66474 h 4483555"/>
              <a:gd name="connsiteX3" fmla="*/ 12085768 w 12180637"/>
              <a:gd name="connsiteY3" fmla="*/ 51687 h 4483555"/>
              <a:gd name="connsiteX4" fmla="*/ 12180637 w 12180637"/>
              <a:gd name="connsiteY4" fmla="*/ 49772 h 4483555"/>
              <a:gd name="connsiteX5" fmla="*/ 12180637 w 12180637"/>
              <a:gd name="connsiteY5" fmla="*/ 4483555 h 4483555"/>
              <a:gd name="connsiteX6" fmla="*/ 0 w 12180637"/>
              <a:gd name="connsiteY6" fmla="*/ 4483555 h 4483555"/>
              <a:gd name="connsiteX7" fmla="*/ 0 w 12180637"/>
              <a:gd name="connsiteY7" fmla="*/ 109941 h 4483555"/>
              <a:gd name="connsiteX8" fmla="*/ 60108 w 12180637"/>
              <a:gd name="connsiteY8" fmla="*/ 112355 h 4483555"/>
              <a:gd name="connsiteX9" fmla="*/ 1944662 w 12180637"/>
              <a:gd name="connsiteY9" fmla="*/ 98823 h 4483555"/>
              <a:gd name="connsiteX10" fmla="*/ 3226727 w 12180637"/>
              <a:gd name="connsiteY10" fmla="*/ 121475 h 4483555"/>
              <a:gd name="connsiteX11" fmla="*/ 5089365 w 12180637"/>
              <a:gd name="connsiteY11" fmla="*/ 38184 h 4483555"/>
              <a:gd name="connsiteX12" fmla="*/ 9245089 w 12180637"/>
              <a:gd name="connsiteY12" fmla="*/ 0 h 4483555"/>
              <a:gd name="connsiteX0" fmla="*/ 9245089 w 12180637"/>
              <a:gd name="connsiteY0" fmla="*/ 8084 h 4491639"/>
              <a:gd name="connsiteX1" fmla="*/ 10751325 w 12180637"/>
              <a:gd name="connsiteY1" fmla="*/ 86706 h 4491639"/>
              <a:gd name="connsiteX2" fmla="*/ 11353161 w 12180637"/>
              <a:gd name="connsiteY2" fmla="*/ 74558 h 4491639"/>
              <a:gd name="connsiteX3" fmla="*/ 12085768 w 12180637"/>
              <a:gd name="connsiteY3" fmla="*/ 59771 h 4491639"/>
              <a:gd name="connsiteX4" fmla="*/ 12180637 w 12180637"/>
              <a:gd name="connsiteY4" fmla="*/ 57856 h 4491639"/>
              <a:gd name="connsiteX5" fmla="*/ 12180637 w 12180637"/>
              <a:gd name="connsiteY5" fmla="*/ 4491639 h 4491639"/>
              <a:gd name="connsiteX6" fmla="*/ 0 w 12180637"/>
              <a:gd name="connsiteY6" fmla="*/ 4491639 h 4491639"/>
              <a:gd name="connsiteX7" fmla="*/ 0 w 12180637"/>
              <a:gd name="connsiteY7" fmla="*/ 118025 h 4491639"/>
              <a:gd name="connsiteX8" fmla="*/ 60108 w 12180637"/>
              <a:gd name="connsiteY8" fmla="*/ 120439 h 4491639"/>
              <a:gd name="connsiteX9" fmla="*/ 1944662 w 12180637"/>
              <a:gd name="connsiteY9" fmla="*/ 106907 h 4491639"/>
              <a:gd name="connsiteX10" fmla="*/ 3226727 w 12180637"/>
              <a:gd name="connsiteY10" fmla="*/ 129559 h 4491639"/>
              <a:gd name="connsiteX11" fmla="*/ 5089365 w 12180637"/>
              <a:gd name="connsiteY11" fmla="*/ 46268 h 4491639"/>
              <a:gd name="connsiteX12" fmla="*/ 9245089 w 12180637"/>
              <a:gd name="connsiteY12" fmla="*/ 8084 h 4491639"/>
              <a:gd name="connsiteX0" fmla="*/ 9027375 w 12180637"/>
              <a:gd name="connsiteY0" fmla="*/ 37489 h 4452936"/>
              <a:gd name="connsiteX1" fmla="*/ 10751325 w 12180637"/>
              <a:gd name="connsiteY1" fmla="*/ 48003 h 4452936"/>
              <a:gd name="connsiteX2" fmla="*/ 11353161 w 12180637"/>
              <a:gd name="connsiteY2" fmla="*/ 35855 h 4452936"/>
              <a:gd name="connsiteX3" fmla="*/ 12085768 w 12180637"/>
              <a:gd name="connsiteY3" fmla="*/ 21068 h 4452936"/>
              <a:gd name="connsiteX4" fmla="*/ 12180637 w 12180637"/>
              <a:gd name="connsiteY4" fmla="*/ 19153 h 4452936"/>
              <a:gd name="connsiteX5" fmla="*/ 12180637 w 12180637"/>
              <a:gd name="connsiteY5" fmla="*/ 4452936 h 4452936"/>
              <a:gd name="connsiteX6" fmla="*/ 0 w 12180637"/>
              <a:gd name="connsiteY6" fmla="*/ 4452936 h 4452936"/>
              <a:gd name="connsiteX7" fmla="*/ 0 w 12180637"/>
              <a:gd name="connsiteY7" fmla="*/ 79322 h 4452936"/>
              <a:gd name="connsiteX8" fmla="*/ 60108 w 12180637"/>
              <a:gd name="connsiteY8" fmla="*/ 81736 h 4452936"/>
              <a:gd name="connsiteX9" fmla="*/ 1944662 w 12180637"/>
              <a:gd name="connsiteY9" fmla="*/ 68204 h 4452936"/>
              <a:gd name="connsiteX10" fmla="*/ 3226727 w 12180637"/>
              <a:gd name="connsiteY10" fmla="*/ 90856 h 4452936"/>
              <a:gd name="connsiteX11" fmla="*/ 5089365 w 12180637"/>
              <a:gd name="connsiteY11" fmla="*/ 7565 h 4452936"/>
              <a:gd name="connsiteX12" fmla="*/ 9027375 w 12180637"/>
              <a:gd name="connsiteY12" fmla="*/ 37489 h 4452936"/>
              <a:gd name="connsiteX0" fmla="*/ 9027375 w 12180637"/>
              <a:gd name="connsiteY0" fmla="*/ 67310 h 4482757"/>
              <a:gd name="connsiteX1" fmla="*/ 10751325 w 12180637"/>
              <a:gd name="connsiteY1" fmla="*/ 77824 h 4482757"/>
              <a:gd name="connsiteX2" fmla="*/ 11353161 w 12180637"/>
              <a:gd name="connsiteY2" fmla="*/ 65676 h 4482757"/>
              <a:gd name="connsiteX3" fmla="*/ 11360054 w 12180637"/>
              <a:gd name="connsiteY3" fmla="*/ 1004384 h 4482757"/>
              <a:gd name="connsiteX4" fmla="*/ 12180637 w 12180637"/>
              <a:gd name="connsiteY4" fmla="*/ 48974 h 4482757"/>
              <a:gd name="connsiteX5" fmla="*/ 12180637 w 12180637"/>
              <a:gd name="connsiteY5" fmla="*/ 4482757 h 4482757"/>
              <a:gd name="connsiteX6" fmla="*/ 0 w 12180637"/>
              <a:gd name="connsiteY6" fmla="*/ 4482757 h 4482757"/>
              <a:gd name="connsiteX7" fmla="*/ 0 w 12180637"/>
              <a:gd name="connsiteY7" fmla="*/ 109143 h 4482757"/>
              <a:gd name="connsiteX8" fmla="*/ 60108 w 12180637"/>
              <a:gd name="connsiteY8" fmla="*/ 111557 h 4482757"/>
              <a:gd name="connsiteX9" fmla="*/ 1944662 w 12180637"/>
              <a:gd name="connsiteY9" fmla="*/ 98025 h 4482757"/>
              <a:gd name="connsiteX10" fmla="*/ 3226727 w 12180637"/>
              <a:gd name="connsiteY10" fmla="*/ 120677 h 4482757"/>
              <a:gd name="connsiteX11" fmla="*/ 5089365 w 12180637"/>
              <a:gd name="connsiteY11" fmla="*/ 37386 h 4482757"/>
              <a:gd name="connsiteX12" fmla="*/ 9027375 w 12180637"/>
              <a:gd name="connsiteY12" fmla="*/ 67310 h 4482757"/>
              <a:gd name="connsiteX0" fmla="*/ 9027375 w 12180637"/>
              <a:gd name="connsiteY0" fmla="*/ 342299 h 4757746"/>
              <a:gd name="connsiteX1" fmla="*/ 10751325 w 12180637"/>
              <a:gd name="connsiteY1" fmla="*/ 352813 h 4757746"/>
              <a:gd name="connsiteX2" fmla="*/ 11353161 w 12180637"/>
              <a:gd name="connsiteY2" fmla="*/ 340665 h 4757746"/>
              <a:gd name="connsiteX3" fmla="*/ 12180637 w 12180637"/>
              <a:gd name="connsiteY3" fmla="*/ 323963 h 4757746"/>
              <a:gd name="connsiteX4" fmla="*/ 12180637 w 12180637"/>
              <a:gd name="connsiteY4" fmla="*/ 4757746 h 4757746"/>
              <a:gd name="connsiteX5" fmla="*/ 0 w 12180637"/>
              <a:gd name="connsiteY5" fmla="*/ 4757746 h 4757746"/>
              <a:gd name="connsiteX6" fmla="*/ 0 w 12180637"/>
              <a:gd name="connsiteY6" fmla="*/ 384132 h 4757746"/>
              <a:gd name="connsiteX7" fmla="*/ 60108 w 12180637"/>
              <a:gd name="connsiteY7" fmla="*/ 386546 h 4757746"/>
              <a:gd name="connsiteX8" fmla="*/ 1944662 w 12180637"/>
              <a:gd name="connsiteY8" fmla="*/ 373014 h 4757746"/>
              <a:gd name="connsiteX9" fmla="*/ 3226727 w 12180637"/>
              <a:gd name="connsiteY9" fmla="*/ 395666 h 4757746"/>
              <a:gd name="connsiteX10" fmla="*/ 5089365 w 12180637"/>
              <a:gd name="connsiteY10" fmla="*/ 312375 h 4757746"/>
              <a:gd name="connsiteX11" fmla="*/ 9027375 w 12180637"/>
              <a:gd name="connsiteY11" fmla="*/ 342299 h 4757746"/>
              <a:gd name="connsiteX0" fmla="*/ 9027375 w 12180637"/>
              <a:gd name="connsiteY0" fmla="*/ 337966 h 4753413"/>
              <a:gd name="connsiteX1" fmla="*/ 10751325 w 12180637"/>
              <a:gd name="connsiteY1" fmla="*/ 348480 h 4753413"/>
              <a:gd name="connsiteX2" fmla="*/ 12180637 w 12180637"/>
              <a:gd name="connsiteY2" fmla="*/ 319630 h 4753413"/>
              <a:gd name="connsiteX3" fmla="*/ 12180637 w 12180637"/>
              <a:gd name="connsiteY3" fmla="*/ 4753413 h 4753413"/>
              <a:gd name="connsiteX4" fmla="*/ 0 w 12180637"/>
              <a:gd name="connsiteY4" fmla="*/ 4753413 h 4753413"/>
              <a:gd name="connsiteX5" fmla="*/ 0 w 12180637"/>
              <a:gd name="connsiteY5" fmla="*/ 379799 h 4753413"/>
              <a:gd name="connsiteX6" fmla="*/ 60108 w 12180637"/>
              <a:gd name="connsiteY6" fmla="*/ 382213 h 4753413"/>
              <a:gd name="connsiteX7" fmla="*/ 1944662 w 12180637"/>
              <a:gd name="connsiteY7" fmla="*/ 368681 h 4753413"/>
              <a:gd name="connsiteX8" fmla="*/ 3226727 w 12180637"/>
              <a:gd name="connsiteY8" fmla="*/ 391333 h 4753413"/>
              <a:gd name="connsiteX9" fmla="*/ 5089365 w 12180637"/>
              <a:gd name="connsiteY9" fmla="*/ 308042 h 4753413"/>
              <a:gd name="connsiteX10" fmla="*/ 9027375 w 12180637"/>
              <a:gd name="connsiteY10" fmla="*/ 337966 h 4753413"/>
              <a:gd name="connsiteX0" fmla="*/ 9027375 w 12180637"/>
              <a:gd name="connsiteY0" fmla="*/ 37489 h 4452936"/>
              <a:gd name="connsiteX1" fmla="*/ 10751325 w 12180637"/>
              <a:gd name="connsiteY1" fmla="*/ 48003 h 4452936"/>
              <a:gd name="connsiteX2" fmla="*/ 12180637 w 12180637"/>
              <a:gd name="connsiteY2" fmla="*/ 19153 h 4452936"/>
              <a:gd name="connsiteX3" fmla="*/ 12180637 w 12180637"/>
              <a:gd name="connsiteY3" fmla="*/ 4452936 h 4452936"/>
              <a:gd name="connsiteX4" fmla="*/ 0 w 12180637"/>
              <a:gd name="connsiteY4" fmla="*/ 4452936 h 4452936"/>
              <a:gd name="connsiteX5" fmla="*/ 0 w 12180637"/>
              <a:gd name="connsiteY5" fmla="*/ 79322 h 4452936"/>
              <a:gd name="connsiteX6" fmla="*/ 60108 w 12180637"/>
              <a:gd name="connsiteY6" fmla="*/ 81736 h 4452936"/>
              <a:gd name="connsiteX7" fmla="*/ 1944662 w 12180637"/>
              <a:gd name="connsiteY7" fmla="*/ 68204 h 4452936"/>
              <a:gd name="connsiteX8" fmla="*/ 3226727 w 12180637"/>
              <a:gd name="connsiteY8" fmla="*/ 90856 h 4452936"/>
              <a:gd name="connsiteX9" fmla="*/ 5089365 w 12180637"/>
              <a:gd name="connsiteY9" fmla="*/ 7565 h 4452936"/>
              <a:gd name="connsiteX10" fmla="*/ 9027375 w 12180637"/>
              <a:gd name="connsiteY10" fmla="*/ 37489 h 4452936"/>
              <a:gd name="connsiteX0" fmla="*/ 9027375 w 12180637"/>
              <a:gd name="connsiteY0" fmla="*/ 35052 h 4450499"/>
              <a:gd name="connsiteX1" fmla="*/ 10540868 w 12180637"/>
              <a:gd name="connsiteY1" fmla="*/ 30432 h 4450499"/>
              <a:gd name="connsiteX2" fmla="*/ 12180637 w 12180637"/>
              <a:gd name="connsiteY2" fmla="*/ 16716 h 4450499"/>
              <a:gd name="connsiteX3" fmla="*/ 12180637 w 12180637"/>
              <a:gd name="connsiteY3" fmla="*/ 4450499 h 4450499"/>
              <a:gd name="connsiteX4" fmla="*/ 0 w 12180637"/>
              <a:gd name="connsiteY4" fmla="*/ 4450499 h 4450499"/>
              <a:gd name="connsiteX5" fmla="*/ 0 w 12180637"/>
              <a:gd name="connsiteY5" fmla="*/ 76885 h 4450499"/>
              <a:gd name="connsiteX6" fmla="*/ 60108 w 12180637"/>
              <a:gd name="connsiteY6" fmla="*/ 79299 h 4450499"/>
              <a:gd name="connsiteX7" fmla="*/ 1944662 w 12180637"/>
              <a:gd name="connsiteY7" fmla="*/ 65767 h 4450499"/>
              <a:gd name="connsiteX8" fmla="*/ 3226727 w 12180637"/>
              <a:gd name="connsiteY8" fmla="*/ 88419 h 4450499"/>
              <a:gd name="connsiteX9" fmla="*/ 5089365 w 12180637"/>
              <a:gd name="connsiteY9" fmla="*/ 5128 h 4450499"/>
              <a:gd name="connsiteX10" fmla="*/ 9027375 w 12180637"/>
              <a:gd name="connsiteY10" fmla="*/ 35052 h 445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80637" h="4450499">
                <a:moveTo>
                  <a:pt x="9027375" y="35052"/>
                </a:moveTo>
                <a:lnTo>
                  <a:pt x="10540868" y="30432"/>
                </a:lnTo>
                <a:cubicBezTo>
                  <a:pt x="11066412" y="27376"/>
                  <a:pt x="11405389" y="-13668"/>
                  <a:pt x="12180637" y="16716"/>
                </a:cubicBezTo>
                <a:lnTo>
                  <a:pt x="12180637" y="4450499"/>
                </a:lnTo>
                <a:lnTo>
                  <a:pt x="0" y="4450499"/>
                </a:lnTo>
                <a:lnTo>
                  <a:pt x="0" y="76885"/>
                </a:lnTo>
                <a:lnTo>
                  <a:pt x="60108" y="79299"/>
                </a:lnTo>
                <a:lnTo>
                  <a:pt x="1944662" y="65767"/>
                </a:lnTo>
                <a:cubicBezTo>
                  <a:pt x="2472432" y="67287"/>
                  <a:pt x="2975962" y="93481"/>
                  <a:pt x="3226727" y="88419"/>
                </a:cubicBezTo>
                <a:lnTo>
                  <a:pt x="5089365" y="5128"/>
                </a:lnTo>
                <a:cubicBezTo>
                  <a:pt x="6092425" y="-15118"/>
                  <a:pt x="8118791" y="30835"/>
                  <a:pt x="9027375" y="35052"/>
                </a:cubicBez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sp>
        <p:nvSpPr>
          <p:cNvPr id="5" name="Content Placeholder 4">
            <a:extLst>
              <a:ext uri="{FF2B5EF4-FFF2-40B4-BE49-F238E27FC236}">
                <a16:creationId xmlns:a16="http://schemas.microsoft.com/office/drawing/2014/main" id="{673693E3-7279-DD46-96D1-94FCF58E59DC}"/>
              </a:ext>
            </a:extLst>
          </p:cNvPr>
          <p:cNvSpPr>
            <a:spLocks/>
          </p:cNvSpPr>
          <p:nvPr/>
        </p:nvSpPr>
        <p:spPr>
          <a:xfrm>
            <a:off x="560724" y="3180552"/>
            <a:ext cx="7629687" cy="3058248"/>
          </a:xfrm>
          <a:prstGeom prst="rect">
            <a:avLst/>
          </a:prstGeom>
        </p:spPr>
        <p:txBody>
          <a:bodyPr>
            <a:normAutofit fontScale="70000" lnSpcReduction="20000"/>
          </a:bodyPr>
          <a:lstStyle/>
          <a:p>
            <a:pPr algn="l" fontAlgn="base"/>
            <a:r>
              <a:rPr lang="en-US" sz="4000" b="1" i="0" dirty="0">
                <a:effectLst/>
                <a:latin typeface="Calibri" panose="020F0502020204030204" pitchFamily="34" charset="0"/>
                <a:cs typeface="Calibri" panose="020F0502020204030204" pitchFamily="34" charset="0"/>
              </a:rPr>
              <a:t>Clarissa West-White, Ph.D. </a:t>
            </a:r>
          </a:p>
          <a:p>
            <a:pPr algn="l" fontAlgn="base"/>
            <a:r>
              <a:rPr lang="en-US" sz="3600" i="0" dirty="0">
                <a:effectLst/>
                <a:latin typeface="Calibri" panose="020F0502020204030204" pitchFamily="34" charset="0"/>
                <a:cs typeface="Calibri" panose="020F0502020204030204" pitchFamily="34" charset="0"/>
              </a:rPr>
              <a:t>University Archivist &amp; Assistant Professor, </a:t>
            </a:r>
          </a:p>
          <a:p>
            <a:pPr algn="l" fontAlgn="base"/>
            <a:r>
              <a:rPr lang="en-US" sz="3600" i="0" dirty="0">
                <a:effectLst/>
                <a:latin typeface="Calibri" panose="020F0502020204030204" pitchFamily="34" charset="0"/>
                <a:cs typeface="Calibri" panose="020F0502020204030204" pitchFamily="34" charset="0"/>
              </a:rPr>
              <a:t>Carl S. Swisher Library</a:t>
            </a:r>
            <a:br>
              <a:rPr lang="en-US" sz="3600" b="0" i="0" dirty="0">
                <a:effectLst/>
                <a:latin typeface="Calibri" panose="020F0502020204030204" pitchFamily="34" charset="0"/>
                <a:cs typeface="Calibri" panose="020F0502020204030204" pitchFamily="34" charset="0"/>
              </a:rPr>
            </a:br>
            <a:r>
              <a:rPr lang="en-US" sz="3600" b="0" i="0" dirty="0">
                <a:effectLst/>
                <a:latin typeface="Calibri" panose="020F0502020204030204" pitchFamily="34" charset="0"/>
                <a:cs typeface="Calibri" panose="020F0502020204030204" pitchFamily="34" charset="0"/>
              </a:rPr>
              <a:t>FACRL Past President &amp; Board Member, FACRL | Robert F. Smith Fellow​​ | Key West Literary Seminar Fellow​</a:t>
            </a:r>
            <a:br>
              <a:rPr lang="en-US" sz="3600" b="1" i="0" dirty="0">
                <a:effectLst/>
                <a:latin typeface="Calibri" panose="020F0502020204030204" pitchFamily="34" charset="0"/>
                <a:cs typeface="Calibri" panose="020F0502020204030204" pitchFamily="34" charset="0"/>
              </a:rPr>
            </a:br>
            <a:r>
              <a:rPr lang="en-US" sz="3600" b="0" i="0" dirty="0">
                <a:effectLst/>
                <a:latin typeface="Calibri" panose="020F0502020204030204" pitchFamily="34" charset="0"/>
                <a:cs typeface="Calibri" panose="020F0502020204030204" pitchFamily="34" charset="0"/>
              </a:rPr>
              <a:t>Bethune-Cookman University</a:t>
            </a:r>
          </a:p>
          <a:p>
            <a:pPr algn="l" fontAlgn="base"/>
            <a:r>
              <a:rPr lang="en-US" sz="3600" dirty="0">
                <a:latin typeface="Calibri" panose="020F0502020204030204" pitchFamily="34" charset="0"/>
                <a:cs typeface="Calibri" panose="020F0502020204030204" pitchFamily="34" charset="0"/>
              </a:rPr>
              <a:t>Daytona Beach, FL</a:t>
            </a:r>
          </a:p>
          <a:p>
            <a:pPr algn="l" fontAlgn="base"/>
            <a:r>
              <a:rPr lang="en-US" sz="3600" b="0" i="0" dirty="0" err="1">
                <a:effectLst/>
                <a:latin typeface="Segoe UI" panose="020B0502040204020203" pitchFamily="34" charset="0"/>
              </a:rPr>
              <a:t>whitec@cookman.edu</a:t>
            </a:r>
            <a:endParaRPr lang="en-US" sz="3600" b="0" i="0" dirty="0">
              <a:effectLst/>
              <a:latin typeface="Calibri" panose="020F0502020204030204" pitchFamily="34" charset="0"/>
              <a:cs typeface="Calibri" panose="020F0502020204030204" pitchFamily="34" charset="0"/>
            </a:endParaRPr>
          </a:p>
        </p:txBody>
      </p:sp>
      <p:pic>
        <p:nvPicPr>
          <p:cNvPr id="1032" name="Picture 8" descr="Bethune–Cookman University">
            <a:extLst>
              <a:ext uri="{FF2B5EF4-FFF2-40B4-BE49-F238E27FC236}">
                <a16:creationId xmlns:a16="http://schemas.microsoft.com/office/drawing/2014/main" id="{EBF27027-2D4A-8E4A-9D8C-E327383EAE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3818" y="3437325"/>
            <a:ext cx="2280451" cy="2280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99574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00D980-91D0-6741-9F55-AEE6A41C2AB2}"/>
              </a:ext>
            </a:extLst>
          </p:cNvPr>
          <p:cNvSpPr>
            <a:spLocks noGrp="1"/>
          </p:cNvSpPr>
          <p:nvPr>
            <p:ph idx="1"/>
          </p:nvPr>
        </p:nvSpPr>
        <p:spPr>
          <a:xfrm>
            <a:off x="720000" y="1681656"/>
            <a:ext cx="10728325" cy="4087320"/>
          </a:xfrm>
        </p:spPr>
        <p:txBody>
          <a:bodyPr>
            <a:normAutofit fontScale="92500" lnSpcReduction="20000"/>
          </a:bodyPr>
          <a:lstStyle/>
          <a:p>
            <a:pPr marL="0" indent="0" algn="l" fontAlgn="base">
              <a:buNone/>
            </a:pPr>
            <a:r>
              <a:rPr lang="en-US" sz="9500" b="0" i="0" dirty="0">
                <a:solidFill>
                  <a:schemeClr val="tx1"/>
                </a:solidFill>
                <a:effectLst/>
                <a:latin typeface="Andale Mono" panose="020B0509000000000004" pitchFamily="49" charset="0"/>
              </a:rPr>
              <a:t>Where do you find small wins?</a:t>
            </a:r>
          </a:p>
          <a:p>
            <a:endParaRPr lang="en-US" dirty="0"/>
          </a:p>
        </p:txBody>
      </p:sp>
    </p:spTree>
    <p:extLst>
      <p:ext uri="{BB962C8B-B14F-4D97-AF65-F5344CB8AC3E}">
        <p14:creationId xmlns:p14="http://schemas.microsoft.com/office/powerpoint/2010/main" val="3436287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5A7E019-CB6B-4722-A3E6-A9C72AC774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D44F1F-42D6-63D2-F851-B9F71B71163C}"/>
              </a:ext>
            </a:extLst>
          </p:cNvPr>
          <p:cNvSpPr>
            <a:spLocks noGrp="1"/>
          </p:cNvSpPr>
          <p:nvPr>
            <p:ph type="title"/>
          </p:nvPr>
        </p:nvSpPr>
        <p:spPr>
          <a:xfrm>
            <a:off x="3723096" y="619200"/>
            <a:ext cx="7761916" cy="1477328"/>
          </a:xfrm>
        </p:spPr>
        <p:txBody>
          <a:bodyPr wrap="square" anchor="ctr">
            <a:noAutofit/>
          </a:bodyPr>
          <a:lstStyle/>
          <a:p>
            <a:pPr algn="ctr"/>
            <a:r>
              <a:rPr lang="en-US" sz="5400" dirty="0">
                <a:latin typeface="+mn-lt"/>
              </a:rPr>
              <a:t>Faculty Connections</a:t>
            </a:r>
          </a:p>
        </p:txBody>
      </p:sp>
      <p:pic>
        <p:nvPicPr>
          <p:cNvPr id="7" name="Picture 6" descr="A blue and white sign with white text&#10;&#10;Description automatically generated">
            <a:extLst>
              <a:ext uri="{FF2B5EF4-FFF2-40B4-BE49-F238E27FC236}">
                <a16:creationId xmlns:a16="http://schemas.microsoft.com/office/drawing/2014/main" id="{14BA7DD2-33CD-FB95-DAEF-BBCD691A66B3}"/>
              </a:ext>
            </a:extLst>
          </p:cNvPr>
          <p:cNvPicPr>
            <a:picLocks noChangeAspect="1"/>
          </p:cNvPicPr>
          <p:nvPr/>
        </p:nvPicPr>
        <p:blipFill rotWithShape="1">
          <a:blip r:embed="rId2"/>
          <a:srcRect t="4264" r="3" b="8456"/>
          <a:stretch/>
        </p:blipFill>
        <p:spPr>
          <a:xfrm>
            <a:off x="0" y="-2"/>
            <a:ext cx="3723096" cy="3249613"/>
          </a:xfrm>
          <a:custGeom>
            <a:avLst/>
            <a:gdLst/>
            <a:ahLst/>
            <a:cxnLst/>
            <a:rect l="l" t="t" r="r" b="b"/>
            <a:pathLst>
              <a:path w="3723096" h="3249613">
                <a:moveTo>
                  <a:pt x="0" y="0"/>
                </a:moveTo>
                <a:lnTo>
                  <a:pt x="3723096" y="0"/>
                </a:lnTo>
                <a:lnTo>
                  <a:pt x="3642306" y="164198"/>
                </a:lnTo>
                <a:cubicBezTo>
                  <a:pt x="3308850" y="912325"/>
                  <a:pt x="3118303" y="1792473"/>
                  <a:pt x="3070666" y="2804643"/>
                </a:cubicBezTo>
                <a:lnTo>
                  <a:pt x="3060418" y="3249613"/>
                </a:lnTo>
                <a:lnTo>
                  <a:pt x="0" y="3249613"/>
                </a:lnTo>
                <a:close/>
              </a:path>
            </a:pathLst>
          </a:custGeom>
        </p:spPr>
      </p:pic>
      <p:pic>
        <p:nvPicPr>
          <p:cNvPr id="5" name="Content Placeholder 4" descr="A red sign with white text&#10;&#10;Description automatically generated">
            <a:extLst>
              <a:ext uri="{FF2B5EF4-FFF2-40B4-BE49-F238E27FC236}">
                <a16:creationId xmlns:a16="http://schemas.microsoft.com/office/drawing/2014/main" id="{79F4C718-44C9-E788-5772-58BB6146ED1F}"/>
              </a:ext>
            </a:extLst>
          </p:cNvPr>
          <p:cNvPicPr>
            <a:picLocks noChangeAspect="1"/>
          </p:cNvPicPr>
          <p:nvPr/>
        </p:nvPicPr>
        <p:blipFill rotWithShape="1">
          <a:blip r:embed="rId3"/>
          <a:srcRect t="6820" r="1" b="132"/>
          <a:stretch/>
        </p:blipFill>
        <p:spPr>
          <a:xfrm>
            <a:off x="2" y="3249615"/>
            <a:ext cx="3877957" cy="3608387"/>
          </a:xfrm>
          <a:custGeom>
            <a:avLst/>
            <a:gdLst/>
            <a:ahLst/>
            <a:cxnLst/>
            <a:rect l="l" t="t" r="r" b="b"/>
            <a:pathLst>
              <a:path w="3877957" h="3608387">
                <a:moveTo>
                  <a:pt x="0" y="0"/>
                </a:moveTo>
                <a:lnTo>
                  <a:pt x="3060417" y="0"/>
                </a:lnTo>
                <a:lnTo>
                  <a:pt x="3058756" y="72117"/>
                </a:lnTo>
                <a:cubicBezTo>
                  <a:pt x="3058756" y="646909"/>
                  <a:pt x="3132497" y="1221699"/>
                  <a:pt x="3279980" y="1911448"/>
                </a:cubicBezTo>
                <a:cubicBezTo>
                  <a:pt x="3418246" y="2400020"/>
                  <a:pt x="3556511" y="2867038"/>
                  <a:pt x="3741441" y="3312500"/>
                </a:cubicBezTo>
                <a:lnTo>
                  <a:pt x="3877957" y="3608387"/>
                </a:lnTo>
                <a:lnTo>
                  <a:pt x="0" y="3608387"/>
                </a:lnTo>
                <a:close/>
              </a:path>
            </a:pathLst>
          </a:custGeom>
        </p:spPr>
      </p:pic>
      <p:pic>
        <p:nvPicPr>
          <p:cNvPr id="4" name="Content Placeholder 3" descr="Network with solid fill">
            <a:extLst>
              <a:ext uri="{FF2B5EF4-FFF2-40B4-BE49-F238E27FC236}">
                <a16:creationId xmlns:a16="http://schemas.microsoft.com/office/drawing/2014/main" id="{C816D1B0-4A17-00F6-961E-1F93A0ACD107}"/>
              </a:ext>
            </a:extLst>
          </p:cNvPr>
          <p:cNvPicPr>
            <a:picLocks noGrp="1" noChangeAspect="1"/>
          </p:cNvPicPr>
          <p:nvPr>
            <p:ph idx="1"/>
          </p:nvPr>
        </p:nvPicPr>
        <p:blipFill>
          <a:blip r:embed="rId4">
            <a:extLst>
              <a:ext uri="{96DAC541-7B7A-43D3-8B79-37D633B846F1}">
                <asvg:svgBlip xmlns:asvg="http://schemas.microsoft.com/office/drawing/2016/SVG/main" r:embed="rId5"/>
              </a:ext>
            </a:extLst>
          </a:blip>
          <a:stretch>
            <a:fillRect/>
          </a:stretch>
        </p:blipFill>
        <p:spPr>
          <a:xfrm rot="20525588">
            <a:off x="4734912" y="3023587"/>
            <a:ext cx="2616361" cy="2616361"/>
          </a:xfrm>
        </p:spPr>
      </p:pic>
      <p:pic>
        <p:nvPicPr>
          <p:cNvPr id="6" name="Content Placeholder 3" descr="Network with solid fill">
            <a:extLst>
              <a:ext uri="{FF2B5EF4-FFF2-40B4-BE49-F238E27FC236}">
                <a16:creationId xmlns:a16="http://schemas.microsoft.com/office/drawing/2014/main" id="{2D6F7230-902C-0C9E-54DB-02364C3BB85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50953" y="3745627"/>
            <a:ext cx="2616361" cy="2616361"/>
          </a:xfrm>
          <a:prstGeom prst="rect">
            <a:avLst/>
          </a:prstGeom>
        </p:spPr>
      </p:pic>
      <p:pic>
        <p:nvPicPr>
          <p:cNvPr id="8" name="Content Placeholder 3" descr="Network with solid fill">
            <a:extLst>
              <a:ext uri="{FF2B5EF4-FFF2-40B4-BE49-F238E27FC236}">
                <a16:creationId xmlns:a16="http://schemas.microsoft.com/office/drawing/2014/main" id="{12FE70CC-8332-C8E8-0B4F-FC3869CC597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98467" y="1622942"/>
            <a:ext cx="2981343" cy="2981343"/>
          </a:xfrm>
          <a:prstGeom prst="rect">
            <a:avLst/>
          </a:prstGeom>
        </p:spPr>
      </p:pic>
    </p:spTree>
    <p:extLst>
      <p:ext uri="{BB962C8B-B14F-4D97-AF65-F5344CB8AC3E}">
        <p14:creationId xmlns:p14="http://schemas.microsoft.com/office/powerpoint/2010/main" val="284038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68DC7FA-55C9-47D5-B8A0-022B4C9AAC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905CBC2-EECC-4468-90C4-C0176E9B0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6B35C1-8FB3-ED4D-BFF1-918AB6050FB1}"/>
              </a:ext>
            </a:extLst>
          </p:cNvPr>
          <p:cNvSpPr>
            <a:spLocks noGrp="1"/>
          </p:cNvSpPr>
          <p:nvPr>
            <p:ph type="title"/>
          </p:nvPr>
        </p:nvSpPr>
        <p:spPr>
          <a:xfrm>
            <a:off x="6083884" y="238806"/>
            <a:ext cx="5878382" cy="1544362"/>
          </a:xfrm>
        </p:spPr>
        <p:txBody>
          <a:bodyPr wrap="square" anchor="ctr">
            <a:normAutofit/>
          </a:bodyPr>
          <a:lstStyle/>
          <a:p>
            <a:pPr algn="ctr"/>
            <a:r>
              <a:rPr lang="en-US" sz="4800" b="1">
                <a:latin typeface="Abadi" panose="020F0502020204030204" pitchFamily="34" charset="0"/>
                <a:cs typeface="Al Nile" pitchFamily="2" charset="-78"/>
              </a:rPr>
              <a:t>Sustaining Open Cultures in HBCUs</a:t>
            </a:r>
          </a:p>
        </p:txBody>
      </p:sp>
      <p:sp useBgFill="1">
        <p:nvSpPr>
          <p:cNvPr id="16" name="Freeform: Shape 15">
            <a:extLst>
              <a:ext uri="{FF2B5EF4-FFF2-40B4-BE49-F238E27FC236}">
                <a16:creationId xmlns:a16="http://schemas.microsoft.com/office/drawing/2014/main" id="{97D0825D-5142-4F4A-A141-3CCD5E99C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533334" y="533334"/>
            <a:ext cx="6858000" cy="5791331"/>
          </a:xfrm>
          <a:custGeom>
            <a:avLst/>
            <a:gdLst>
              <a:gd name="connsiteX0" fmla="*/ 6858000 w 6858000"/>
              <a:gd name="connsiteY0" fmla="*/ 14535 h 5791331"/>
              <a:gd name="connsiteX1" fmla="*/ 6858000 w 6858000"/>
              <a:gd name="connsiteY1" fmla="*/ 5791331 h 5791331"/>
              <a:gd name="connsiteX2" fmla="*/ 0 w 6858000"/>
              <a:gd name="connsiteY2" fmla="*/ 5791330 h 5791331"/>
              <a:gd name="connsiteX3" fmla="*/ 0 w 6858000"/>
              <a:gd name="connsiteY3" fmla="*/ 0 h 5791331"/>
              <a:gd name="connsiteX4" fmla="*/ 145832 w 6858000"/>
              <a:gd name="connsiteY4" fmla="*/ 1175 h 5791331"/>
              <a:gd name="connsiteX5" fmla="*/ 2611132 w 6858000"/>
              <a:gd name="connsiteY5" fmla="*/ 48625 h 5791331"/>
              <a:gd name="connsiteX6" fmla="*/ 6643031 w 6858000"/>
              <a:gd name="connsiteY6" fmla="*/ 15010 h 5791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5791331">
                <a:moveTo>
                  <a:pt x="6858000" y="14535"/>
                </a:moveTo>
                <a:lnTo>
                  <a:pt x="6858000" y="5791331"/>
                </a:lnTo>
                <a:lnTo>
                  <a:pt x="0" y="5791330"/>
                </a:lnTo>
                <a:lnTo>
                  <a:pt x="0" y="0"/>
                </a:lnTo>
                <a:lnTo>
                  <a:pt x="145832" y="1175"/>
                </a:lnTo>
                <a:cubicBezTo>
                  <a:pt x="886907" y="14750"/>
                  <a:pt x="2228596" y="125101"/>
                  <a:pt x="2611132" y="48625"/>
                </a:cubicBezTo>
                <a:cubicBezTo>
                  <a:pt x="2933352" y="-3056"/>
                  <a:pt x="5032814" y="16325"/>
                  <a:pt x="6643031" y="15010"/>
                </a:cubicBez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lt1"/>
              </a:solidFill>
            </a:endParaRPr>
          </a:p>
        </p:txBody>
      </p:sp>
      <p:pic>
        <p:nvPicPr>
          <p:cNvPr id="5" name="Content Placeholder 4" descr="TSU, MERLOT, and MIT OCW teams pictured at MIT">
            <a:extLst>
              <a:ext uri="{FF2B5EF4-FFF2-40B4-BE49-F238E27FC236}">
                <a16:creationId xmlns:a16="http://schemas.microsoft.com/office/drawing/2014/main" id="{9013D2BB-C88C-CF4E-B089-D4C1B466411E}"/>
              </a:ext>
            </a:extLst>
          </p:cNvPr>
          <p:cNvPicPr>
            <a:picLocks noChangeAspect="1"/>
          </p:cNvPicPr>
          <p:nvPr/>
        </p:nvPicPr>
        <p:blipFill>
          <a:blip r:embed="rId3"/>
          <a:stretch>
            <a:fillRect/>
          </a:stretch>
        </p:blipFill>
        <p:spPr>
          <a:xfrm>
            <a:off x="720000" y="843946"/>
            <a:ext cx="4284000" cy="5161445"/>
          </a:xfrm>
          <a:custGeom>
            <a:avLst/>
            <a:gdLst/>
            <a:ahLst/>
            <a:cxnLst/>
            <a:rect l="l" t="t" r="r" b="b"/>
            <a:pathLst>
              <a:path w="4284000" h="5409338">
                <a:moveTo>
                  <a:pt x="0" y="0"/>
                </a:moveTo>
                <a:lnTo>
                  <a:pt x="4284000" y="0"/>
                </a:lnTo>
                <a:lnTo>
                  <a:pt x="4284000" y="5409338"/>
                </a:lnTo>
                <a:lnTo>
                  <a:pt x="0" y="5409338"/>
                </a:lnTo>
                <a:close/>
              </a:path>
            </a:pathLst>
          </a:custGeom>
        </p:spPr>
      </p:pic>
      <p:pic>
        <p:nvPicPr>
          <p:cNvPr id="7" name="Content Placeholder 6" descr="TSU Logo">
            <a:extLst>
              <a:ext uri="{FF2B5EF4-FFF2-40B4-BE49-F238E27FC236}">
                <a16:creationId xmlns:a16="http://schemas.microsoft.com/office/drawing/2014/main" id="{EC42C812-F130-E446-84AB-6D94BA1280BA}"/>
              </a:ext>
            </a:extLst>
          </p:cNvPr>
          <p:cNvPicPr>
            <a:picLocks noGrp="1" noChangeAspect="1"/>
          </p:cNvPicPr>
          <p:nvPr>
            <p:ph idx="1"/>
          </p:nvPr>
        </p:nvPicPr>
        <p:blipFill>
          <a:blip r:embed="rId4"/>
          <a:stretch>
            <a:fillRect/>
          </a:stretch>
        </p:blipFill>
        <p:spPr>
          <a:xfrm>
            <a:off x="2216214" y="6194534"/>
            <a:ext cx="1670421" cy="472186"/>
          </a:xfrm>
        </p:spPr>
      </p:pic>
      <p:pic>
        <p:nvPicPr>
          <p:cNvPr id="10" name="Picture 9" descr="MERLOT logo">
            <a:extLst>
              <a:ext uri="{FF2B5EF4-FFF2-40B4-BE49-F238E27FC236}">
                <a16:creationId xmlns:a16="http://schemas.microsoft.com/office/drawing/2014/main" id="{63776F69-0EE6-E949-BA31-99DF75F2413B}"/>
              </a:ext>
            </a:extLst>
          </p:cNvPr>
          <p:cNvPicPr>
            <a:picLocks noChangeAspect="1"/>
          </p:cNvPicPr>
          <p:nvPr/>
        </p:nvPicPr>
        <p:blipFill>
          <a:blip r:embed="rId5"/>
          <a:stretch>
            <a:fillRect/>
          </a:stretch>
        </p:blipFill>
        <p:spPr>
          <a:xfrm>
            <a:off x="4182655" y="6193879"/>
            <a:ext cx="1394596" cy="472186"/>
          </a:xfrm>
          <a:prstGeom prst="rect">
            <a:avLst/>
          </a:prstGeom>
        </p:spPr>
      </p:pic>
      <p:pic>
        <p:nvPicPr>
          <p:cNvPr id="11" name="Picture 10" descr="SkillsCommons logo">
            <a:extLst>
              <a:ext uri="{FF2B5EF4-FFF2-40B4-BE49-F238E27FC236}">
                <a16:creationId xmlns:a16="http://schemas.microsoft.com/office/drawing/2014/main" id="{99E6B729-7BC6-E74F-8543-211128F2878B}"/>
              </a:ext>
            </a:extLst>
          </p:cNvPr>
          <p:cNvPicPr>
            <a:picLocks noChangeAspect="1"/>
          </p:cNvPicPr>
          <p:nvPr/>
        </p:nvPicPr>
        <p:blipFill>
          <a:blip r:embed="rId6"/>
          <a:stretch>
            <a:fillRect/>
          </a:stretch>
        </p:blipFill>
        <p:spPr>
          <a:xfrm>
            <a:off x="6086134" y="6248293"/>
            <a:ext cx="1744705" cy="423714"/>
          </a:xfrm>
          <a:prstGeom prst="rect">
            <a:avLst/>
          </a:prstGeom>
        </p:spPr>
      </p:pic>
      <p:pic>
        <p:nvPicPr>
          <p:cNvPr id="13" name="Picture 12" descr="A close-up of Hewlett logo&#10;&#10;">
            <a:extLst>
              <a:ext uri="{FF2B5EF4-FFF2-40B4-BE49-F238E27FC236}">
                <a16:creationId xmlns:a16="http://schemas.microsoft.com/office/drawing/2014/main" id="{B06F6F4D-92FC-CD4B-AA38-B74C125190F8}"/>
              </a:ext>
            </a:extLst>
          </p:cNvPr>
          <p:cNvPicPr>
            <a:picLocks noChangeAspect="1"/>
          </p:cNvPicPr>
          <p:nvPr/>
        </p:nvPicPr>
        <p:blipFill>
          <a:blip r:embed="rId7"/>
          <a:stretch>
            <a:fillRect/>
          </a:stretch>
        </p:blipFill>
        <p:spPr>
          <a:xfrm>
            <a:off x="345945" y="6155779"/>
            <a:ext cx="1329374" cy="593651"/>
          </a:xfrm>
          <a:prstGeom prst="rect">
            <a:avLst/>
          </a:prstGeom>
        </p:spPr>
      </p:pic>
      <p:pic>
        <p:nvPicPr>
          <p:cNvPr id="17" name="Picture 16" descr="MIT OCW logo">
            <a:extLst>
              <a:ext uri="{FF2B5EF4-FFF2-40B4-BE49-F238E27FC236}">
                <a16:creationId xmlns:a16="http://schemas.microsoft.com/office/drawing/2014/main" id="{CE2C8DDE-CF1E-0449-BA93-06D5D7E43BCE}"/>
              </a:ext>
            </a:extLst>
          </p:cNvPr>
          <p:cNvPicPr>
            <a:picLocks noChangeAspect="1"/>
          </p:cNvPicPr>
          <p:nvPr/>
        </p:nvPicPr>
        <p:blipFill>
          <a:blip r:embed="rId8"/>
          <a:stretch>
            <a:fillRect/>
          </a:stretch>
        </p:blipFill>
        <p:spPr>
          <a:xfrm>
            <a:off x="9666655" y="6186006"/>
            <a:ext cx="2295611" cy="471114"/>
          </a:xfrm>
          <a:prstGeom prst="rect">
            <a:avLst/>
          </a:prstGeom>
        </p:spPr>
      </p:pic>
      <p:sp>
        <p:nvSpPr>
          <p:cNvPr id="18" name="TextBox 17">
            <a:extLst>
              <a:ext uri="{FF2B5EF4-FFF2-40B4-BE49-F238E27FC236}">
                <a16:creationId xmlns:a16="http://schemas.microsoft.com/office/drawing/2014/main" id="{8FAF50E9-1D9F-7A40-864F-DCA126817A5C}"/>
              </a:ext>
            </a:extLst>
          </p:cNvPr>
          <p:cNvSpPr txBox="1"/>
          <p:nvPr/>
        </p:nvSpPr>
        <p:spPr>
          <a:xfrm>
            <a:off x="5969878" y="1696519"/>
            <a:ext cx="5992388" cy="4308872"/>
          </a:xfrm>
          <a:prstGeom prst="rect">
            <a:avLst/>
          </a:prstGeom>
          <a:noFill/>
        </p:spPr>
        <p:txBody>
          <a:bodyPr wrap="square" rtlCol="0">
            <a:spAutoFit/>
          </a:bodyPr>
          <a:lstStyle/>
          <a:p>
            <a:pPr algn="l"/>
            <a:r>
              <a:rPr lang="en-US" sz="1600" b="0" i="0">
                <a:effectLst/>
                <a:latin typeface="Helvetica Neue" panose="02000503000000020004" pitchFamily="2" charset="0"/>
              </a:rPr>
              <a:t>Led by Tennessee State University and supported by the California State University Long Beac</a:t>
            </a:r>
            <a:r>
              <a:rPr lang="en-US" sz="1600">
                <a:latin typeface="Helvetica Neue" panose="02000503000000020004" pitchFamily="2" charset="0"/>
              </a:rPr>
              <a:t>h</a:t>
            </a:r>
            <a:r>
              <a:rPr lang="en-US" sz="1600" b="0" i="0">
                <a:effectLst/>
                <a:latin typeface="Helvetica Neue" panose="02000503000000020004" pitchFamily="2" charset="0"/>
              </a:rPr>
              <a:t> MERLOT and SkillsCommon</a:t>
            </a:r>
            <a:r>
              <a:rPr lang="en-US" sz="1600">
                <a:latin typeface="Helvetica Neue" panose="02000503000000020004" pitchFamily="2" charset="0"/>
              </a:rPr>
              <a:t>s</a:t>
            </a:r>
            <a:r>
              <a:rPr lang="en-US" sz="1600" b="0" i="0">
                <a:effectLst/>
                <a:latin typeface="Helvetica Neue" panose="02000503000000020004" pitchFamily="2" charset="0"/>
              </a:rPr>
              <a:t> and MIT </a:t>
            </a:r>
            <a:r>
              <a:rPr lang="en-US" sz="1600" b="0" i="0" err="1">
                <a:effectLst/>
                <a:latin typeface="Helvetica Neue" panose="02000503000000020004" pitchFamily="2" charset="0"/>
              </a:rPr>
              <a:t>OpenCourseWare</a:t>
            </a:r>
            <a:r>
              <a:rPr lang="en-US" sz="1600" b="0" i="0">
                <a:effectLst/>
                <a:latin typeface="Helvetica Neue" panose="02000503000000020004" pitchFamily="2" charset="0"/>
              </a:rPr>
              <a:t> teams, the collaboration and community of Historically Black Colleges and Universities (HBCUs) are designing and deploying strategies making higher education more affordable by reducing the cost of course materials and increasing culturally responsive content.</a:t>
            </a:r>
          </a:p>
          <a:p>
            <a:pPr algn="l"/>
            <a:endParaRPr lang="en-US" sz="1600" b="0" i="0">
              <a:effectLst/>
              <a:latin typeface="Helvetica Neue" panose="02000503000000020004" pitchFamily="2" charset="0"/>
            </a:endParaRPr>
          </a:p>
          <a:p>
            <a:pPr algn="l"/>
            <a:r>
              <a:rPr lang="en-US" sz="1600" b="0" i="0">
                <a:effectLst/>
                <a:latin typeface="Helvetica Neue" panose="02000503000000020004" pitchFamily="2" charset="0"/>
              </a:rPr>
              <a:t>The HBCU Affordable Learning Solutions (AL$) project provides any HBCU free access to the tools, technologies, and some services for them to initiate their own AL$ program and learn from their HBCU colleagues. </a:t>
            </a:r>
          </a:p>
          <a:p>
            <a:pPr algn="l"/>
            <a:endParaRPr lang="en-US" sz="1600">
              <a:latin typeface="Helvetica Neue" panose="02000503000000020004" pitchFamily="2" charset="0"/>
            </a:endParaRPr>
          </a:p>
          <a:p>
            <a:pPr algn="l"/>
            <a:r>
              <a:rPr lang="en-US" sz="1600">
                <a:latin typeface="Helvetica Neue" panose="02000503000000020004" pitchFamily="2" charset="0"/>
              </a:rPr>
              <a:t>This project is made possible through</a:t>
            </a:r>
            <a:r>
              <a:rPr lang="en-US" sz="1600" b="0" i="0">
                <a:effectLst/>
                <a:latin typeface="Helvetica Neue" panose="02000503000000020004" pitchFamily="2" charset="0"/>
              </a:rPr>
              <a:t> the essential support from the William and Flora Hewlett Foundation.</a:t>
            </a:r>
          </a:p>
          <a:p>
            <a:endParaRPr lang="en-US" b="1"/>
          </a:p>
        </p:txBody>
      </p:sp>
      <p:pic>
        <p:nvPicPr>
          <p:cNvPr id="15" name="Picture 14" descr="A logo with white lines on a black background&#10;&#10;Description automatically generated">
            <a:extLst>
              <a:ext uri="{FF2B5EF4-FFF2-40B4-BE49-F238E27FC236}">
                <a16:creationId xmlns:a16="http://schemas.microsoft.com/office/drawing/2014/main" id="{53CC56B1-97C2-A6B8-CA10-0F9C07E647B2}"/>
              </a:ext>
            </a:extLst>
          </p:cNvPr>
          <p:cNvPicPr>
            <a:picLocks noChangeAspect="1"/>
          </p:cNvPicPr>
          <p:nvPr/>
        </p:nvPicPr>
        <p:blipFill>
          <a:blip r:embed="rId9"/>
          <a:stretch>
            <a:fillRect/>
          </a:stretch>
        </p:blipFill>
        <p:spPr>
          <a:xfrm>
            <a:off x="8323906" y="5875699"/>
            <a:ext cx="832921" cy="795198"/>
          </a:xfrm>
          <a:prstGeom prst="rect">
            <a:avLst/>
          </a:prstGeom>
        </p:spPr>
      </p:pic>
    </p:spTree>
    <p:extLst>
      <p:ext uri="{BB962C8B-B14F-4D97-AF65-F5344CB8AC3E}">
        <p14:creationId xmlns:p14="http://schemas.microsoft.com/office/powerpoint/2010/main" val="19007144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00D980-91D0-6741-9F55-AEE6A41C2AB2}"/>
              </a:ext>
            </a:extLst>
          </p:cNvPr>
          <p:cNvSpPr>
            <a:spLocks noGrp="1"/>
          </p:cNvSpPr>
          <p:nvPr>
            <p:ph idx="1"/>
          </p:nvPr>
        </p:nvSpPr>
        <p:spPr>
          <a:xfrm>
            <a:off x="720000" y="1681656"/>
            <a:ext cx="10728325" cy="4087320"/>
          </a:xfrm>
        </p:spPr>
        <p:txBody>
          <a:bodyPr>
            <a:normAutofit fontScale="85000" lnSpcReduction="10000"/>
          </a:bodyPr>
          <a:lstStyle/>
          <a:p>
            <a:pPr marL="0" indent="0" algn="l" fontAlgn="base">
              <a:lnSpc>
                <a:spcPct val="110000"/>
              </a:lnSpc>
              <a:buNone/>
            </a:pPr>
            <a:r>
              <a:rPr lang="en-US" sz="8800" b="0" i="0" dirty="0">
                <a:solidFill>
                  <a:schemeClr val="tx1"/>
                </a:solidFill>
                <a:effectLst/>
                <a:latin typeface="Andale Mono" panose="020B0509000000000004" pitchFamily="49" charset="0"/>
              </a:rPr>
              <a:t>How do you choose to celebrate those small steps?</a:t>
            </a:r>
          </a:p>
          <a:p>
            <a:endParaRPr lang="en-US" dirty="0"/>
          </a:p>
        </p:txBody>
      </p:sp>
    </p:spTree>
    <p:extLst>
      <p:ext uri="{BB962C8B-B14F-4D97-AF65-F5344CB8AC3E}">
        <p14:creationId xmlns:p14="http://schemas.microsoft.com/office/powerpoint/2010/main" val="1830617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56AE383-06A1-42D3-B1AF-CE22194F54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D70B90B-BED1-4715-9BFE-9622C47A2B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E2C2AC-AB15-1BA4-2947-58D8BFD92CC8}"/>
              </a:ext>
            </a:extLst>
          </p:cNvPr>
          <p:cNvSpPr>
            <a:spLocks noGrp="1"/>
          </p:cNvSpPr>
          <p:nvPr>
            <p:ph type="title"/>
          </p:nvPr>
        </p:nvSpPr>
        <p:spPr>
          <a:xfrm>
            <a:off x="720000" y="728663"/>
            <a:ext cx="5015638" cy="2795738"/>
          </a:xfrm>
        </p:spPr>
        <p:txBody>
          <a:bodyPr vert="horz" wrap="square" lIns="0" tIns="0" rIns="0" bIns="0" rtlCol="0" anchor="b" anchorCtr="0">
            <a:normAutofit fontScale="90000"/>
          </a:bodyPr>
          <a:lstStyle/>
          <a:p>
            <a:pPr algn="ctr">
              <a:lnSpc>
                <a:spcPct val="100000"/>
              </a:lnSpc>
            </a:pPr>
            <a:r>
              <a:rPr lang="en-US" sz="5600" spc="-100" dirty="0">
                <a:latin typeface="+mn-lt"/>
              </a:rPr>
              <a:t>Give Faculty What They Need </a:t>
            </a:r>
            <a:br>
              <a:rPr lang="en-US" sz="5600" spc="-100" dirty="0">
                <a:latin typeface="+mn-lt"/>
              </a:rPr>
            </a:br>
            <a:r>
              <a:rPr lang="en-US" sz="2800" spc="-100" dirty="0"/>
              <a:t>(even if they do not know they need it)</a:t>
            </a:r>
            <a:endParaRPr lang="en-US" sz="5600" spc="-100" dirty="0"/>
          </a:p>
        </p:txBody>
      </p:sp>
      <p:pic>
        <p:nvPicPr>
          <p:cNvPr id="5" name="Content Placeholder 4">
            <a:extLst>
              <a:ext uri="{FF2B5EF4-FFF2-40B4-BE49-F238E27FC236}">
                <a16:creationId xmlns:a16="http://schemas.microsoft.com/office/drawing/2014/main" id="{0C83EC1A-E024-11EB-0C80-8099E0A24D7B}"/>
              </a:ext>
            </a:extLst>
          </p:cNvPr>
          <p:cNvPicPr>
            <a:picLocks noGrp="1" noChangeAspect="1"/>
          </p:cNvPicPr>
          <p:nvPr>
            <p:ph idx="1"/>
          </p:nvPr>
        </p:nvPicPr>
        <p:blipFill rotWithShape="1">
          <a:blip r:embed="rId2"/>
          <a:srcRect t="10263"/>
          <a:stretch/>
        </p:blipFill>
        <p:spPr>
          <a:xfrm>
            <a:off x="6288276" y="10"/>
            <a:ext cx="5903725" cy="6857990"/>
          </a:xfrm>
          <a:custGeom>
            <a:avLst/>
            <a:gdLst/>
            <a:ahLst/>
            <a:cxnLst/>
            <a:rect l="l" t="t" r="r" b="b"/>
            <a:pathLst>
              <a:path w="5903725" h="6858000">
                <a:moveTo>
                  <a:pt x="17547" y="0"/>
                </a:moveTo>
                <a:lnTo>
                  <a:pt x="5903725" y="0"/>
                </a:lnTo>
                <a:lnTo>
                  <a:pt x="5903725" y="6858000"/>
                </a:lnTo>
                <a:lnTo>
                  <a:pt x="57217" y="6858000"/>
                </a:lnTo>
                <a:lnTo>
                  <a:pt x="57185" y="6699667"/>
                </a:lnTo>
                <a:cubicBezTo>
                  <a:pt x="57923" y="6526851"/>
                  <a:pt x="61039" y="6384211"/>
                  <a:pt x="67005" y="6279216"/>
                </a:cubicBezTo>
                <a:cubicBezTo>
                  <a:pt x="108514" y="5194623"/>
                  <a:pt x="-44577" y="788432"/>
                  <a:pt x="13203" y="42009"/>
                </a:cubicBezTo>
                <a:close/>
              </a:path>
            </a:pathLst>
          </a:custGeom>
        </p:spPr>
      </p:pic>
    </p:spTree>
    <p:extLst>
      <p:ext uri="{BB962C8B-B14F-4D97-AF65-F5344CB8AC3E}">
        <p14:creationId xmlns:p14="http://schemas.microsoft.com/office/powerpoint/2010/main" val="38504999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00D980-91D0-6741-9F55-AEE6A41C2AB2}"/>
              </a:ext>
            </a:extLst>
          </p:cNvPr>
          <p:cNvSpPr>
            <a:spLocks noGrp="1"/>
          </p:cNvSpPr>
          <p:nvPr>
            <p:ph idx="1"/>
          </p:nvPr>
        </p:nvSpPr>
        <p:spPr>
          <a:xfrm>
            <a:off x="720000" y="1681656"/>
            <a:ext cx="10728325" cy="4087320"/>
          </a:xfrm>
        </p:spPr>
        <p:txBody>
          <a:bodyPr>
            <a:noAutofit/>
          </a:bodyPr>
          <a:lstStyle/>
          <a:p>
            <a:pPr marL="0" indent="0" algn="l" fontAlgn="base">
              <a:lnSpc>
                <a:spcPct val="100000"/>
              </a:lnSpc>
              <a:buNone/>
            </a:pPr>
            <a:r>
              <a:rPr lang="en-US" sz="5400" b="0" i="0" dirty="0">
                <a:solidFill>
                  <a:schemeClr val="tx1"/>
                </a:solidFill>
                <a:effectLst/>
                <a:latin typeface="Andale Mono" panose="020B0509000000000004" pitchFamily="49" charset="0"/>
              </a:rPr>
              <a:t>At what point do small wins become the more impactful pieces, and how do you know if/when you are there?</a:t>
            </a:r>
            <a:endParaRPr lang="en-US" sz="5400" dirty="0">
              <a:latin typeface="Andale Mono" panose="020B0509000000000004" pitchFamily="49" charset="0"/>
            </a:endParaRPr>
          </a:p>
        </p:txBody>
      </p:sp>
    </p:spTree>
    <p:extLst>
      <p:ext uri="{BB962C8B-B14F-4D97-AF65-F5344CB8AC3E}">
        <p14:creationId xmlns:p14="http://schemas.microsoft.com/office/powerpoint/2010/main" val="10286494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BE18C31E-4970-445B-8708-68FBB86DED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AC03E49-9410-44F8-BAE9-E96A49282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creenshot of a computer&#10;&#10;Description automatically generated">
            <a:extLst>
              <a:ext uri="{FF2B5EF4-FFF2-40B4-BE49-F238E27FC236}">
                <a16:creationId xmlns:a16="http://schemas.microsoft.com/office/drawing/2014/main" id="{5897A9DD-A528-3F50-B9AF-4028CCBCC397}"/>
              </a:ext>
            </a:extLst>
          </p:cNvPr>
          <p:cNvPicPr>
            <a:picLocks noGrp="1" noChangeAspect="1"/>
          </p:cNvPicPr>
          <p:nvPr>
            <p:ph idx="1"/>
          </p:nvPr>
        </p:nvPicPr>
        <p:blipFill rotWithShape="1">
          <a:blip r:embed="rId2"/>
          <a:srcRect b="4591"/>
          <a:stretch/>
        </p:blipFill>
        <p:spPr>
          <a:xfrm>
            <a:off x="691214" y="10"/>
            <a:ext cx="11500787" cy="6857990"/>
          </a:xfrm>
          <a:custGeom>
            <a:avLst/>
            <a:gdLst/>
            <a:ahLst/>
            <a:cxnLst/>
            <a:rect l="l" t="t" r="r" b="b"/>
            <a:pathLst>
              <a:path w="11500787" h="6858000">
                <a:moveTo>
                  <a:pt x="629759" y="0"/>
                </a:moveTo>
                <a:lnTo>
                  <a:pt x="11500787" y="0"/>
                </a:lnTo>
                <a:lnTo>
                  <a:pt x="11500787" y="6858000"/>
                </a:lnTo>
                <a:lnTo>
                  <a:pt x="1473110" y="6858000"/>
                </a:lnTo>
                <a:lnTo>
                  <a:pt x="1372441" y="6756044"/>
                </a:lnTo>
                <a:cubicBezTo>
                  <a:pt x="1183996" y="6557083"/>
                  <a:pt x="1029169" y="6351056"/>
                  <a:pt x="916189" y="6137525"/>
                </a:cubicBezTo>
                <a:cubicBezTo>
                  <a:pt x="395786" y="5516721"/>
                  <a:pt x="178511" y="4501496"/>
                  <a:pt x="57412" y="3264987"/>
                </a:cubicBezTo>
                <a:cubicBezTo>
                  <a:pt x="-63688" y="2028479"/>
                  <a:pt x="3282" y="1268334"/>
                  <a:pt x="291807" y="604484"/>
                </a:cubicBezTo>
                <a:cubicBezTo>
                  <a:pt x="402742" y="406058"/>
                  <a:pt x="492877" y="244837"/>
                  <a:pt x="566111" y="113845"/>
                </a:cubicBezTo>
                <a:close/>
              </a:path>
            </a:pathLst>
          </a:custGeom>
        </p:spPr>
      </p:pic>
      <p:sp>
        <p:nvSpPr>
          <p:cNvPr id="16" name="Freeform: Shape 15">
            <a:extLst>
              <a:ext uri="{FF2B5EF4-FFF2-40B4-BE49-F238E27FC236}">
                <a16:creationId xmlns:a16="http://schemas.microsoft.com/office/drawing/2014/main" id="{76F1CA90-84C9-4052-98FA-85AB762EAA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53239"/>
            <a:ext cx="1945626" cy="2940332"/>
          </a:xfrm>
          <a:custGeom>
            <a:avLst/>
            <a:gdLst>
              <a:gd name="connsiteX0" fmla="*/ 513846 w 1945626"/>
              <a:gd name="connsiteY0" fmla="*/ 379 h 2940332"/>
              <a:gd name="connsiteX1" fmla="*/ 598835 w 1945626"/>
              <a:gd name="connsiteY1" fmla="*/ 16329 h 2940332"/>
              <a:gd name="connsiteX2" fmla="*/ 660162 w 1945626"/>
              <a:gd name="connsiteY2" fmla="*/ 33387 h 2940332"/>
              <a:gd name="connsiteX3" fmla="*/ 747566 w 1945626"/>
              <a:gd name="connsiteY3" fmla="*/ 71368 h 2940332"/>
              <a:gd name="connsiteX4" fmla="*/ 836103 w 1945626"/>
              <a:gd name="connsiteY4" fmla="*/ 228136 h 2940332"/>
              <a:gd name="connsiteX5" fmla="*/ 934638 w 1945626"/>
              <a:gd name="connsiteY5" fmla="*/ 692980 h 2940332"/>
              <a:gd name="connsiteX6" fmla="*/ 934173 w 1945626"/>
              <a:gd name="connsiteY6" fmla="*/ 1014093 h 2940332"/>
              <a:gd name="connsiteX7" fmla="*/ 1158868 w 1945626"/>
              <a:gd name="connsiteY7" fmla="*/ 894326 h 2940332"/>
              <a:gd name="connsiteX8" fmla="*/ 1454063 w 1945626"/>
              <a:gd name="connsiteY8" fmla="*/ 766829 h 2940332"/>
              <a:gd name="connsiteX9" fmla="*/ 1653815 w 1945626"/>
              <a:gd name="connsiteY9" fmla="*/ 744926 h 2940332"/>
              <a:gd name="connsiteX10" fmla="*/ 1779046 w 1945626"/>
              <a:gd name="connsiteY10" fmla="*/ 802542 h 2940332"/>
              <a:gd name="connsiteX11" fmla="*/ 1902834 w 1945626"/>
              <a:gd name="connsiteY11" fmla="*/ 955446 h 2940332"/>
              <a:gd name="connsiteX12" fmla="*/ 1889331 w 1945626"/>
              <a:gd name="connsiteY12" fmla="*/ 1266097 h 2940332"/>
              <a:gd name="connsiteX13" fmla="*/ 1746887 w 1945626"/>
              <a:gd name="connsiteY13" fmla="*/ 1376846 h 2940332"/>
              <a:gd name="connsiteX14" fmla="*/ 1245343 w 1945626"/>
              <a:gd name="connsiteY14" fmla="*/ 1574533 h 2940332"/>
              <a:gd name="connsiteX15" fmla="*/ 1538786 w 1945626"/>
              <a:gd name="connsiteY15" fmla="*/ 1756399 h 2940332"/>
              <a:gd name="connsiteX16" fmla="*/ 1603978 w 1945626"/>
              <a:gd name="connsiteY16" fmla="*/ 1808707 h 2940332"/>
              <a:gd name="connsiteX17" fmla="*/ 1654843 w 1945626"/>
              <a:gd name="connsiteY17" fmla="*/ 1838803 h 2940332"/>
              <a:gd name="connsiteX18" fmla="*/ 1808573 w 1945626"/>
              <a:gd name="connsiteY18" fmla="*/ 2047880 h 2940332"/>
              <a:gd name="connsiteX19" fmla="*/ 1733898 w 1945626"/>
              <a:gd name="connsiteY19" fmla="*/ 2234436 h 2940332"/>
              <a:gd name="connsiteX20" fmla="*/ 1671127 w 1945626"/>
              <a:gd name="connsiteY20" fmla="*/ 2312666 h 2940332"/>
              <a:gd name="connsiteX21" fmla="*/ 1526107 w 1945626"/>
              <a:gd name="connsiteY21" fmla="*/ 2399914 h 2940332"/>
              <a:gd name="connsiteX22" fmla="*/ 1308164 w 1945626"/>
              <a:gd name="connsiteY22" fmla="*/ 2364355 h 2940332"/>
              <a:gd name="connsiteX23" fmla="*/ 873875 w 1945626"/>
              <a:gd name="connsiteY23" fmla="*/ 2090912 h 2940332"/>
              <a:gd name="connsiteX24" fmla="*/ 913969 w 1945626"/>
              <a:gd name="connsiteY24" fmla="*/ 2348122 h 2940332"/>
              <a:gd name="connsiteX25" fmla="*/ 904331 w 1945626"/>
              <a:gd name="connsiteY25" fmla="*/ 2694023 h 2940332"/>
              <a:gd name="connsiteX26" fmla="*/ 838829 w 1945626"/>
              <a:gd name="connsiteY26" fmla="*/ 2855791 h 2940332"/>
              <a:gd name="connsiteX27" fmla="*/ 610270 w 1945626"/>
              <a:gd name="connsiteY27" fmla="*/ 2940308 h 2940332"/>
              <a:gd name="connsiteX28" fmla="*/ 338884 w 1945626"/>
              <a:gd name="connsiteY28" fmla="*/ 2851153 h 2940332"/>
              <a:gd name="connsiteX29" fmla="*/ 264673 w 1945626"/>
              <a:gd name="connsiteY29" fmla="*/ 2716596 h 2940332"/>
              <a:gd name="connsiteX30" fmla="*/ 213448 w 1945626"/>
              <a:gd name="connsiteY30" fmla="*/ 2032524 h 2940332"/>
              <a:gd name="connsiteX31" fmla="*/ 28368 w 1945626"/>
              <a:gd name="connsiteY31" fmla="*/ 2162811 h 2940332"/>
              <a:gd name="connsiteX32" fmla="*/ 0 w 1945626"/>
              <a:gd name="connsiteY32" fmla="*/ 2182781 h 2940332"/>
              <a:gd name="connsiteX33" fmla="*/ 0 w 1945626"/>
              <a:gd name="connsiteY33" fmla="*/ 756775 h 2940332"/>
              <a:gd name="connsiteX34" fmla="*/ 65864 w 1945626"/>
              <a:gd name="connsiteY34" fmla="*/ 801963 h 2940332"/>
              <a:gd name="connsiteX35" fmla="*/ 362440 w 1945626"/>
              <a:gd name="connsiteY35" fmla="*/ 1005436 h 2940332"/>
              <a:gd name="connsiteX36" fmla="*/ 273233 w 1945626"/>
              <a:gd name="connsiteY36" fmla="*/ 408766 h 2940332"/>
              <a:gd name="connsiteX37" fmla="*/ 308948 w 1945626"/>
              <a:gd name="connsiteY37" fmla="*/ 83788 h 2940332"/>
              <a:gd name="connsiteX38" fmla="*/ 431757 w 1945626"/>
              <a:gd name="connsiteY38" fmla="*/ 10866 h 2940332"/>
              <a:gd name="connsiteX39" fmla="*/ 513846 w 1945626"/>
              <a:gd name="connsiteY39" fmla="*/ 379 h 2940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945626" h="2940332">
                <a:moveTo>
                  <a:pt x="513846" y="379"/>
                </a:moveTo>
                <a:cubicBezTo>
                  <a:pt x="540767" y="1886"/>
                  <a:pt x="568171" y="7800"/>
                  <a:pt x="598835" y="16329"/>
                </a:cubicBezTo>
                <a:cubicBezTo>
                  <a:pt x="610584" y="15040"/>
                  <a:pt x="635373" y="24214"/>
                  <a:pt x="660162" y="33387"/>
                </a:cubicBezTo>
                <a:cubicBezTo>
                  <a:pt x="696700" y="41271"/>
                  <a:pt x="733239" y="49157"/>
                  <a:pt x="747566" y="71368"/>
                </a:cubicBezTo>
                <a:cubicBezTo>
                  <a:pt x="785393" y="91002"/>
                  <a:pt x="815335" y="147175"/>
                  <a:pt x="836103" y="228136"/>
                </a:cubicBezTo>
                <a:cubicBezTo>
                  <a:pt x="867334" y="296059"/>
                  <a:pt x="897121" y="459270"/>
                  <a:pt x="934638" y="692980"/>
                </a:cubicBezTo>
                <a:cubicBezTo>
                  <a:pt x="961848" y="832691"/>
                  <a:pt x="932885" y="1002343"/>
                  <a:pt x="934173" y="1014093"/>
                </a:cubicBezTo>
                <a:cubicBezTo>
                  <a:pt x="968135" y="998478"/>
                  <a:pt x="1080483" y="938594"/>
                  <a:pt x="1158868" y="894326"/>
                </a:cubicBezTo>
                <a:cubicBezTo>
                  <a:pt x="1194119" y="890461"/>
                  <a:pt x="1305177" y="818827"/>
                  <a:pt x="1454063" y="766829"/>
                </a:cubicBezTo>
                <a:cubicBezTo>
                  <a:pt x="1591200" y="716118"/>
                  <a:pt x="1559814" y="755233"/>
                  <a:pt x="1653815" y="744926"/>
                </a:cubicBezTo>
                <a:cubicBezTo>
                  <a:pt x="1689065" y="741061"/>
                  <a:pt x="1726892" y="760696"/>
                  <a:pt x="1779046" y="802542"/>
                </a:cubicBezTo>
                <a:cubicBezTo>
                  <a:pt x="1842950" y="843100"/>
                  <a:pt x="1872892" y="899273"/>
                  <a:pt x="1902834" y="955446"/>
                </a:cubicBezTo>
                <a:cubicBezTo>
                  <a:pt x="1961429" y="1056041"/>
                  <a:pt x="1962563" y="1174829"/>
                  <a:pt x="1889331" y="1266097"/>
                </a:cubicBezTo>
                <a:cubicBezTo>
                  <a:pt x="1857946" y="1305212"/>
                  <a:pt x="1813522" y="1333866"/>
                  <a:pt x="1746887" y="1376846"/>
                </a:cubicBezTo>
                <a:cubicBezTo>
                  <a:pt x="1458288" y="1456055"/>
                  <a:pt x="1471326" y="1466516"/>
                  <a:pt x="1245343" y="1574533"/>
                </a:cubicBezTo>
                <a:cubicBezTo>
                  <a:pt x="1538786" y="1756399"/>
                  <a:pt x="1538786" y="1756399"/>
                  <a:pt x="1538786" y="1756399"/>
                </a:cubicBezTo>
                <a:cubicBezTo>
                  <a:pt x="1553112" y="1778611"/>
                  <a:pt x="1579189" y="1799534"/>
                  <a:pt x="1603978" y="1808707"/>
                </a:cubicBezTo>
                <a:cubicBezTo>
                  <a:pt x="1617016" y="1819169"/>
                  <a:pt x="1641805" y="1828342"/>
                  <a:pt x="1654843" y="1838803"/>
                </a:cubicBezTo>
                <a:cubicBezTo>
                  <a:pt x="1759151" y="1922496"/>
                  <a:pt x="1802131" y="1989130"/>
                  <a:pt x="1808573" y="2047880"/>
                </a:cubicBezTo>
                <a:cubicBezTo>
                  <a:pt x="1803265" y="2107918"/>
                  <a:pt x="1786207" y="2169244"/>
                  <a:pt x="1733898" y="2234436"/>
                </a:cubicBezTo>
                <a:cubicBezTo>
                  <a:pt x="1722148" y="2235724"/>
                  <a:pt x="1712974" y="2260512"/>
                  <a:pt x="1671127" y="2312666"/>
                </a:cubicBezTo>
                <a:cubicBezTo>
                  <a:pt x="1639742" y="2351780"/>
                  <a:pt x="1595319" y="2380434"/>
                  <a:pt x="1526107" y="2399914"/>
                </a:cubicBezTo>
                <a:cubicBezTo>
                  <a:pt x="1456895" y="2419394"/>
                  <a:pt x="1383817" y="2403625"/>
                  <a:pt x="1308164" y="2364355"/>
                </a:cubicBezTo>
                <a:cubicBezTo>
                  <a:pt x="873875" y="2090912"/>
                  <a:pt x="873875" y="2090912"/>
                  <a:pt x="873875" y="2090912"/>
                </a:cubicBezTo>
                <a:cubicBezTo>
                  <a:pt x="898509" y="2207123"/>
                  <a:pt x="897220" y="2195373"/>
                  <a:pt x="913969" y="2348122"/>
                </a:cubicBezTo>
                <a:cubicBezTo>
                  <a:pt x="920256" y="2513909"/>
                  <a:pt x="921390" y="2632697"/>
                  <a:pt x="904331" y="2694023"/>
                </a:cubicBezTo>
                <a:cubicBezTo>
                  <a:pt x="888561" y="2767100"/>
                  <a:pt x="870214" y="2816676"/>
                  <a:pt x="838829" y="2855791"/>
                </a:cubicBezTo>
                <a:cubicBezTo>
                  <a:pt x="798271" y="2919694"/>
                  <a:pt x="717309" y="2940463"/>
                  <a:pt x="610270" y="2940308"/>
                </a:cubicBezTo>
                <a:cubicBezTo>
                  <a:pt x="491480" y="2941442"/>
                  <a:pt x="404076" y="2903461"/>
                  <a:pt x="338884" y="2851153"/>
                </a:cubicBezTo>
                <a:cubicBezTo>
                  <a:pt x="286730" y="2809307"/>
                  <a:pt x="271115" y="2775346"/>
                  <a:pt x="264673" y="2716596"/>
                </a:cubicBezTo>
                <a:cubicBezTo>
                  <a:pt x="213448" y="2032524"/>
                  <a:pt x="213448" y="2032524"/>
                  <a:pt x="213448" y="2032524"/>
                </a:cubicBezTo>
                <a:cubicBezTo>
                  <a:pt x="133414" y="2088864"/>
                  <a:pt x="73388" y="2131120"/>
                  <a:pt x="28368" y="2162811"/>
                </a:cubicBezTo>
                <a:lnTo>
                  <a:pt x="0" y="2182781"/>
                </a:lnTo>
                <a:lnTo>
                  <a:pt x="0" y="756775"/>
                </a:lnTo>
                <a:lnTo>
                  <a:pt x="65864" y="801963"/>
                </a:lnTo>
                <a:cubicBezTo>
                  <a:pt x="362440" y="1005436"/>
                  <a:pt x="362440" y="1005436"/>
                  <a:pt x="362440" y="1005436"/>
                </a:cubicBezTo>
                <a:cubicBezTo>
                  <a:pt x="273233" y="408766"/>
                  <a:pt x="273233" y="408766"/>
                  <a:pt x="273233" y="408766"/>
                </a:cubicBezTo>
                <a:cubicBezTo>
                  <a:pt x="234272" y="270344"/>
                  <a:pt x="246177" y="162018"/>
                  <a:pt x="308948" y="83788"/>
                </a:cubicBezTo>
                <a:cubicBezTo>
                  <a:pt x="340333" y="44673"/>
                  <a:pt x="384756" y="16020"/>
                  <a:pt x="431757" y="10866"/>
                </a:cubicBezTo>
                <a:cubicBezTo>
                  <a:pt x="460488" y="1770"/>
                  <a:pt x="486925" y="-1129"/>
                  <a:pt x="513846" y="379"/>
                </a:cubicBezTo>
                <a:close/>
              </a:path>
            </a:pathLst>
          </a:custGeom>
          <a:solidFill>
            <a:schemeClr val="accent4"/>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307518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00D980-91D0-6741-9F55-AEE6A41C2AB2}"/>
              </a:ext>
            </a:extLst>
          </p:cNvPr>
          <p:cNvSpPr>
            <a:spLocks noGrp="1"/>
          </p:cNvSpPr>
          <p:nvPr>
            <p:ph idx="1"/>
          </p:nvPr>
        </p:nvSpPr>
        <p:spPr>
          <a:xfrm>
            <a:off x="720000" y="1681656"/>
            <a:ext cx="10728325" cy="4087320"/>
          </a:xfrm>
        </p:spPr>
        <p:txBody>
          <a:bodyPr>
            <a:normAutofit fontScale="32500" lnSpcReduction="20000"/>
          </a:bodyPr>
          <a:lstStyle/>
          <a:p>
            <a:pPr marL="0" indent="0" fontAlgn="base">
              <a:buNone/>
            </a:pPr>
            <a:r>
              <a:rPr lang="en-US" sz="16000" b="0" i="0" dirty="0">
                <a:solidFill>
                  <a:schemeClr val="tx1"/>
                </a:solidFill>
                <a:effectLst/>
                <a:latin typeface="Andale Mono" panose="020B0509000000000004" pitchFamily="49" charset="0"/>
              </a:rPr>
              <a:t>What do you find to be the most successful ways to build buy-in at the campus level? Get faculty involved?</a:t>
            </a:r>
          </a:p>
          <a:p>
            <a:endParaRPr lang="en-US" dirty="0"/>
          </a:p>
        </p:txBody>
      </p:sp>
    </p:spTree>
    <p:extLst>
      <p:ext uri="{BB962C8B-B14F-4D97-AF65-F5344CB8AC3E}">
        <p14:creationId xmlns:p14="http://schemas.microsoft.com/office/powerpoint/2010/main" val="30952842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0C04A63C-988E-4CDA-93A4-2FE95EAD4E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2F244BA-9ADF-4F8B-8A82-0BCFD736C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group of people standing in front of a poster&#10;&#10;Description automatically generated">
            <a:extLst>
              <a:ext uri="{FF2B5EF4-FFF2-40B4-BE49-F238E27FC236}">
                <a16:creationId xmlns:a16="http://schemas.microsoft.com/office/drawing/2014/main" id="{3E790217-3752-9960-A4C5-D571110F615E}"/>
              </a:ext>
            </a:extLst>
          </p:cNvPr>
          <p:cNvPicPr>
            <a:picLocks noGrp="1" noChangeAspect="1"/>
          </p:cNvPicPr>
          <p:nvPr>
            <p:ph idx="1"/>
          </p:nvPr>
        </p:nvPicPr>
        <p:blipFill rotWithShape="1">
          <a:blip r:embed="rId2"/>
          <a:srcRect r="3889"/>
          <a:stretch/>
        </p:blipFill>
        <p:spPr>
          <a:xfrm>
            <a:off x="20" y="10"/>
            <a:ext cx="11717872" cy="6857990"/>
          </a:xfrm>
          <a:custGeom>
            <a:avLst/>
            <a:gdLst/>
            <a:ahLst/>
            <a:cxnLst/>
            <a:rect l="l" t="t" r="r" b="b"/>
            <a:pathLst>
              <a:path w="11717892" h="6858000">
                <a:moveTo>
                  <a:pt x="0" y="0"/>
                </a:moveTo>
                <a:lnTo>
                  <a:pt x="11717590" y="0"/>
                </a:lnTo>
                <a:lnTo>
                  <a:pt x="11717892" y="23369"/>
                </a:lnTo>
                <a:cubicBezTo>
                  <a:pt x="11712891" y="1065174"/>
                  <a:pt x="11552855" y="2043809"/>
                  <a:pt x="11552855" y="2300500"/>
                </a:cubicBezTo>
                <a:cubicBezTo>
                  <a:pt x="11552855" y="4075154"/>
                  <a:pt x="10591842" y="4734311"/>
                  <a:pt x="10136625" y="5444173"/>
                </a:cubicBezTo>
                <a:cubicBezTo>
                  <a:pt x="9984886" y="5786428"/>
                  <a:pt x="9555750" y="6221377"/>
                  <a:pt x="9041261" y="6647413"/>
                </a:cubicBezTo>
                <a:lnTo>
                  <a:pt x="8779307" y="6858000"/>
                </a:lnTo>
                <a:lnTo>
                  <a:pt x="0" y="6858000"/>
                </a:lnTo>
                <a:close/>
              </a:path>
            </a:pathLst>
          </a:custGeom>
        </p:spPr>
      </p:pic>
      <p:grpSp>
        <p:nvGrpSpPr>
          <p:cNvPr id="16" name="Group 15">
            <a:extLst>
              <a:ext uri="{FF2B5EF4-FFF2-40B4-BE49-F238E27FC236}">
                <a16:creationId xmlns:a16="http://schemas.microsoft.com/office/drawing/2014/main" id="{9CE01B79-04E0-42C8-9E4B-CA4E551FF1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8900000">
            <a:off x="9939651" y="5331698"/>
            <a:ext cx="2117174" cy="588806"/>
            <a:chOff x="4549904" y="5078157"/>
            <a:chExt cx="3023338" cy="840818"/>
          </a:xfrm>
        </p:grpSpPr>
        <p:sp>
          <p:nvSpPr>
            <p:cNvPr id="17" name="Freeform 80">
              <a:extLst>
                <a:ext uri="{FF2B5EF4-FFF2-40B4-BE49-F238E27FC236}">
                  <a16:creationId xmlns:a16="http://schemas.microsoft.com/office/drawing/2014/main" id="{9FAE9CFE-04E4-41FF-9CD6-503ACF8CCD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690691" y="5352589"/>
              <a:ext cx="749228" cy="383544"/>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8" name="Freeform 84">
              <a:extLst>
                <a:ext uri="{FF2B5EF4-FFF2-40B4-BE49-F238E27FC236}">
                  <a16:creationId xmlns:a16="http://schemas.microsoft.com/office/drawing/2014/main" id="{07086A81-DE9F-4760-9BD1-97813462682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274527">
              <a:off x="6910134" y="5062687"/>
              <a:ext cx="647637" cy="678578"/>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9" name="Freeform 87">
              <a:extLst>
                <a:ext uri="{FF2B5EF4-FFF2-40B4-BE49-F238E27FC236}">
                  <a16:creationId xmlns:a16="http://schemas.microsoft.com/office/drawing/2014/main" id="{AFE935F5-03F4-4B67-B2F8-C1D265EE3B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4430858">
              <a:off x="4571743" y="5071596"/>
              <a:ext cx="626472" cy="670149"/>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spTree>
    <p:extLst>
      <p:ext uri="{BB962C8B-B14F-4D97-AF65-F5344CB8AC3E}">
        <p14:creationId xmlns:p14="http://schemas.microsoft.com/office/powerpoint/2010/main" val="801562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335243F2-87BD-4C47-8358-ACFE608D3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5B33439-EC96-4835-9DF2-CFA3336E0E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7C5E20-05A1-2401-03EE-E08CDFAFFFEE}"/>
              </a:ext>
            </a:extLst>
          </p:cNvPr>
          <p:cNvSpPr>
            <a:spLocks noGrp="1"/>
          </p:cNvSpPr>
          <p:nvPr>
            <p:ph type="title"/>
          </p:nvPr>
        </p:nvSpPr>
        <p:spPr>
          <a:xfrm>
            <a:off x="351306" y="1155633"/>
            <a:ext cx="5451737" cy="4762987"/>
          </a:xfrm>
        </p:spPr>
        <p:txBody>
          <a:bodyPr vert="horz" wrap="square" lIns="0" tIns="0" rIns="0" bIns="0" rtlCol="0" anchor="b" anchorCtr="0">
            <a:normAutofit/>
          </a:bodyPr>
          <a:lstStyle/>
          <a:p>
            <a:pPr algn="ctr">
              <a:lnSpc>
                <a:spcPct val="100000"/>
              </a:lnSpc>
            </a:pPr>
            <a:r>
              <a:rPr lang="en-US" sz="5600" spc="-100" dirty="0"/>
              <a:t>Next Workshop: July 23</a:t>
            </a:r>
            <a:r>
              <a:rPr lang="en-US" sz="5600" spc="-100" baseline="30000" dirty="0"/>
              <a:t>rd</a:t>
            </a:r>
            <a:r>
              <a:rPr lang="en-US" sz="5600" spc="-100" dirty="0"/>
              <a:t>, 2024</a:t>
            </a:r>
            <a:br>
              <a:rPr lang="en-US" sz="5600" spc="-100" dirty="0"/>
            </a:br>
            <a:r>
              <a:rPr lang="en-US" sz="5600" spc="-100" dirty="0"/>
              <a:t>3:00 – 4:00 pm CT </a:t>
            </a:r>
            <a:br>
              <a:rPr lang="en-US" sz="5600" spc="-100" dirty="0"/>
            </a:br>
            <a:r>
              <a:rPr lang="en-US" sz="5600" spc="-100" dirty="0"/>
              <a:t>Register Here!</a:t>
            </a:r>
            <a:br>
              <a:rPr lang="en-US" sz="5600" spc="-100" dirty="0"/>
            </a:br>
            <a:r>
              <a:rPr lang="en-US" sz="3200" spc="-100" dirty="0">
                <a:ea typeface="+mj-lt"/>
                <a:cs typeface="+mj-lt"/>
              </a:rPr>
              <a:t>https://</a:t>
            </a:r>
            <a:r>
              <a:rPr lang="en-US" sz="3200" spc="-100" dirty="0" err="1">
                <a:ea typeface="+mj-lt"/>
                <a:cs typeface="+mj-lt"/>
              </a:rPr>
              <a:t>www.merlot.org</a:t>
            </a:r>
            <a:r>
              <a:rPr lang="en-US" sz="3200" spc="-100" dirty="0">
                <a:ea typeface="+mj-lt"/>
                <a:cs typeface="+mj-lt"/>
              </a:rPr>
              <a:t>/merlot/</a:t>
            </a:r>
            <a:r>
              <a:rPr lang="en-US" sz="3200" spc="-100" dirty="0" err="1">
                <a:ea typeface="+mj-lt"/>
                <a:cs typeface="+mj-lt"/>
              </a:rPr>
              <a:t>viewSite.htm?id</a:t>
            </a:r>
            <a:r>
              <a:rPr lang="en-US" sz="3200" spc="-100" dirty="0">
                <a:ea typeface="+mj-lt"/>
                <a:cs typeface="+mj-lt"/>
              </a:rPr>
              <a:t>=9162632&amp;pageid=9185394</a:t>
            </a:r>
            <a:br>
              <a:rPr lang="en-US" sz="5600" spc="-100" dirty="0"/>
            </a:br>
            <a:endParaRPr lang="en-US" sz="5600" spc="-100" dirty="0"/>
          </a:p>
        </p:txBody>
      </p:sp>
      <p:grpSp>
        <p:nvGrpSpPr>
          <p:cNvPr id="15" name="Group 14">
            <a:extLst>
              <a:ext uri="{FF2B5EF4-FFF2-40B4-BE49-F238E27FC236}">
                <a16:creationId xmlns:a16="http://schemas.microsoft.com/office/drawing/2014/main" id="{F2FD01A0-E6FF-41CD-AEBD-279232B90D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65602" y="317452"/>
            <a:ext cx="2088038" cy="719230"/>
            <a:chOff x="4532666" y="505937"/>
            <a:chExt cx="2981730" cy="1027064"/>
          </a:xfrm>
        </p:grpSpPr>
        <p:sp>
          <p:nvSpPr>
            <p:cNvPr id="16" name="Freeform 78">
              <a:extLst>
                <a:ext uri="{FF2B5EF4-FFF2-40B4-BE49-F238E27FC236}">
                  <a16:creationId xmlns:a16="http://schemas.microsoft.com/office/drawing/2014/main" id="{811C6308-5554-4129-8881-A95AF512C5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4532666" y="754398"/>
              <a:ext cx="694205" cy="713383"/>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7" name="Freeform 79">
              <a:extLst>
                <a:ext uri="{FF2B5EF4-FFF2-40B4-BE49-F238E27FC236}">
                  <a16:creationId xmlns:a16="http://schemas.microsoft.com/office/drawing/2014/main" id="{C28F3A03-B53B-433E-8DF7-6B13336D0A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5791465" y="505937"/>
              <a:ext cx="587404" cy="943792"/>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8" name="Freeform 85">
              <a:extLst>
                <a:ext uri="{FF2B5EF4-FFF2-40B4-BE49-F238E27FC236}">
                  <a16:creationId xmlns:a16="http://schemas.microsoft.com/office/drawing/2014/main" id="{E990BBBC-E616-4D0E-9917-A6CA72AAEA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7087193" y="757585"/>
              <a:ext cx="427203" cy="775416"/>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pSp>
        <p:nvGrpSpPr>
          <p:cNvPr id="20" name="Group 19">
            <a:extLst>
              <a:ext uri="{FF2B5EF4-FFF2-40B4-BE49-F238E27FC236}">
                <a16:creationId xmlns:a16="http://schemas.microsoft.com/office/drawing/2014/main" id="{3C9AA14C-80A4-427C-A911-28CD20C56E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17356" y="5503147"/>
            <a:ext cx="2117174" cy="588806"/>
            <a:chOff x="4549904" y="5078157"/>
            <a:chExt cx="3023338" cy="840818"/>
          </a:xfrm>
        </p:grpSpPr>
        <p:sp>
          <p:nvSpPr>
            <p:cNvPr id="21" name="Freeform 80">
              <a:extLst>
                <a:ext uri="{FF2B5EF4-FFF2-40B4-BE49-F238E27FC236}">
                  <a16:creationId xmlns:a16="http://schemas.microsoft.com/office/drawing/2014/main" id="{EF32CDAF-4619-4949-9516-1E042181EB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690691" y="5352589"/>
              <a:ext cx="749228" cy="383544"/>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2" name="Freeform 84">
              <a:extLst>
                <a:ext uri="{FF2B5EF4-FFF2-40B4-BE49-F238E27FC236}">
                  <a16:creationId xmlns:a16="http://schemas.microsoft.com/office/drawing/2014/main" id="{270C485D-6BA8-4BF7-B72C-2B14A43A66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274527">
              <a:off x="6910134" y="5062687"/>
              <a:ext cx="647637" cy="678578"/>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3" name="Freeform 87">
              <a:extLst>
                <a:ext uri="{FF2B5EF4-FFF2-40B4-BE49-F238E27FC236}">
                  <a16:creationId xmlns:a16="http://schemas.microsoft.com/office/drawing/2014/main" id="{79239B91-4327-43B3-AED5-CB9EC1653B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4430858">
              <a:off x="4571743" y="5071596"/>
              <a:ext cx="626472" cy="670149"/>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pic>
        <p:nvPicPr>
          <p:cNvPr id="4" name="Content Placeholder 3" descr="A white sheet of paper with black text&#10;&#10;Description automatically generated">
            <a:extLst>
              <a:ext uri="{FF2B5EF4-FFF2-40B4-BE49-F238E27FC236}">
                <a16:creationId xmlns:a16="http://schemas.microsoft.com/office/drawing/2014/main" id="{4AE6516D-2F49-09C0-6F9C-BA3ACB2960D8}"/>
              </a:ext>
            </a:extLst>
          </p:cNvPr>
          <p:cNvPicPr>
            <a:picLocks noGrp="1" noChangeAspect="1"/>
          </p:cNvPicPr>
          <p:nvPr>
            <p:ph idx="1"/>
          </p:nvPr>
        </p:nvPicPr>
        <p:blipFill>
          <a:blip r:embed="rId3"/>
          <a:stretch>
            <a:fillRect/>
          </a:stretch>
        </p:blipFill>
        <p:spPr>
          <a:xfrm>
            <a:off x="6851872" y="364540"/>
            <a:ext cx="3280162" cy="6287351"/>
          </a:xfrm>
          <a:custGeom>
            <a:avLst/>
            <a:gdLst/>
            <a:ahLst/>
            <a:cxnLst/>
            <a:rect l="l" t="t" r="r" b="b"/>
            <a:pathLst>
              <a:path w="5014800" h="5409338">
                <a:moveTo>
                  <a:pt x="0" y="0"/>
                </a:moveTo>
                <a:lnTo>
                  <a:pt x="5014800" y="0"/>
                </a:lnTo>
                <a:lnTo>
                  <a:pt x="5014800" y="5409338"/>
                </a:lnTo>
                <a:lnTo>
                  <a:pt x="0" y="5409338"/>
                </a:lnTo>
                <a:close/>
              </a:path>
            </a:pathLst>
          </a:custGeom>
        </p:spPr>
      </p:pic>
    </p:spTree>
    <p:extLst>
      <p:ext uri="{BB962C8B-B14F-4D97-AF65-F5344CB8AC3E}">
        <p14:creationId xmlns:p14="http://schemas.microsoft.com/office/powerpoint/2010/main" val="28776257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411D5-8660-C441-930E-E42D3386F58B}"/>
              </a:ext>
            </a:extLst>
          </p:cNvPr>
          <p:cNvSpPr>
            <a:spLocks noGrp="1"/>
          </p:cNvSpPr>
          <p:nvPr>
            <p:ph type="title"/>
          </p:nvPr>
        </p:nvSpPr>
        <p:spPr/>
        <p:txBody>
          <a:bodyPr/>
          <a:lstStyle/>
          <a:p>
            <a:r>
              <a:rPr lang="en-US"/>
              <a:t>Questions</a:t>
            </a:r>
          </a:p>
        </p:txBody>
      </p:sp>
      <p:pic>
        <p:nvPicPr>
          <p:cNvPr id="4" name="Content Placeholder 3">
            <a:extLst>
              <a:ext uri="{FF2B5EF4-FFF2-40B4-BE49-F238E27FC236}">
                <a16:creationId xmlns:a16="http://schemas.microsoft.com/office/drawing/2014/main" id="{91C1E615-35FE-5D40-8918-937B29730D87}"/>
              </a:ext>
            </a:extLst>
          </p:cNvPr>
          <p:cNvPicPr>
            <a:picLocks noGrp="1" noChangeAspect="1"/>
          </p:cNvPicPr>
          <p:nvPr>
            <p:ph idx="1"/>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30864" y="1981200"/>
            <a:ext cx="5099050" cy="3570944"/>
          </a:xfrm>
          <a:prstGeom prst="rect">
            <a:avLst/>
          </a:prstGeom>
        </p:spPr>
      </p:pic>
    </p:spTree>
    <p:extLst>
      <p:ext uri="{BB962C8B-B14F-4D97-AF65-F5344CB8AC3E}">
        <p14:creationId xmlns:p14="http://schemas.microsoft.com/office/powerpoint/2010/main" val="31783051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800" b="1"/>
              <a:t>Questions?</a:t>
            </a:r>
            <a:r>
              <a:rPr lang="en-US" b="1"/>
              <a:t> </a:t>
            </a:r>
          </a:p>
        </p:txBody>
      </p:sp>
      <p:sp>
        <p:nvSpPr>
          <p:cNvPr id="3" name="Content Placeholder 2"/>
          <p:cNvSpPr>
            <a:spLocks noGrp="1"/>
          </p:cNvSpPr>
          <p:nvPr>
            <p:ph idx="1"/>
          </p:nvPr>
        </p:nvSpPr>
        <p:spPr>
          <a:xfrm>
            <a:off x="2514600" y="1447800"/>
            <a:ext cx="6705600" cy="1905000"/>
          </a:xfrm>
        </p:spPr>
        <p:txBody>
          <a:bodyPr vert="horz" lIns="0" tIns="0" rIns="0" bIns="0" rtlCol="0" anchor="t">
            <a:normAutofit fontScale="55000" lnSpcReduction="20000"/>
          </a:bodyPr>
          <a:lstStyle/>
          <a:p>
            <a:pPr marL="0" indent="0" algn="ctr">
              <a:buNone/>
            </a:pPr>
            <a:endParaRPr lang="en-US" sz="5100" b="1" dirty="0">
              <a:solidFill>
                <a:srgbClr val="BF3F6C"/>
              </a:solidFill>
              <a:hlinkClick r:id="rId3">
                <a:extLst>
                  <a:ext uri="{A12FA001-AC4F-418D-AE19-62706E023703}">
                    <ahyp:hlinkClr xmlns:ahyp="http://schemas.microsoft.com/office/drawing/2018/hyperlinkcolor" val="tx"/>
                  </a:ext>
                </a:extLst>
              </a:hlinkClick>
            </a:endParaRPr>
          </a:p>
          <a:p>
            <a:pPr marL="0" indent="0" algn="ctr">
              <a:buNone/>
            </a:pPr>
            <a:r>
              <a:rPr lang="en-US" sz="5100" dirty="0" err="1">
                <a:solidFill>
                  <a:schemeClr val="tx1"/>
                </a:solidFill>
              </a:rPr>
              <a:t>WebMaster@MERLOT.org</a:t>
            </a:r>
            <a:endParaRPr lang="en-US" dirty="0">
              <a:solidFill>
                <a:schemeClr val="tx1"/>
              </a:solidFill>
            </a:endParaRPr>
          </a:p>
          <a:p>
            <a:pPr marL="0" indent="0" algn="ctr">
              <a:buNone/>
            </a:pPr>
            <a:r>
              <a:rPr lang="en-US" sz="4400" dirty="0" err="1"/>
              <a:t>Support@SkillsCommons.org</a:t>
            </a:r>
            <a:endParaRPr lang="en-US" sz="4400" dirty="0"/>
          </a:p>
          <a:p>
            <a:pPr marL="0" indent="0" algn="ctr">
              <a:buNone/>
            </a:pPr>
            <a:r>
              <a:rPr lang="en-US" sz="2800" dirty="0"/>
              <a:t> </a:t>
            </a:r>
          </a:p>
        </p:txBody>
      </p:sp>
      <p:sp>
        <p:nvSpPr>
          <p:cNvPr id="4" name="Rectangle 3"/>
          <p:cNvSpPr/>
          <p:nvPr/>
        </p:nvSpPr>
        <p:spPr>
          <a:xfrm>
            <a:off x="168350" y="3430557"/>
            <a:ext cx="11835806" cy="1077218"/>
          </a:xfrm>
          <a:prstGeom prst="rect">
            <a:avLst/>
          </a:prstGeom>
        </p:spPr>
        <p:txBody>
          <a:bodyPr wrap="square" lIns="91440" tIns="45720" rIns="91440" bIns="45720" anchor="t">
            <a:spAutoFit/>
          </a:bodyPr>
          <a:lstStyle/>
          <a:p>
            <a:pPr algn="ctr"/>
            <a:r>
              <a:rPr lang="en-US" sz="3200" dirty="0"/>
              <a:t>Rick Lumadue: Director, MERLOT - SkillsCommons</a:t>
            </a:r>
          </a:p>
          <a:p>
            <a:pPr algn="ctr"/>
            <a:r>
              <a:rPr lang="en-US" sz="3200" dirty="0"/>
              <a:t>Maria Fieth: Director, MERLOT - SkillsCommons</a:t>
            </a:r>
          </a:p>
        </p:txBody>
      </p:sp>
      <p:pic>
        <p:nvPicPr>
          <p:cNvPr id="5" name="Picture 4">
            <a:extLst>
              <a:ext uri="{FF2B5EF4-FFF2-40B4-BE49-F238E27FC236}">
                <a16:creationId xmlns:a16="http://schemas.microsoft.com/office/drawing/2014/main" id="{A9963ECC-9F43-E545-BDD6-CD04028BADC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905000" y="5832635"/>
            <a:ext cx="914400" cy="321945"/>
          </a:xfrm>
          <a:prstGeom prst="rect">
            <a:avLst/>
          </a:prstGeom>
          <a:noFill/>
          <a:ln>
            <a:noFill/>
          </a:ln>
        </p:spPr>
      </p:pic>
      <p:sp>
        <p:nvSpPr>
          <p:cNvPr id="6" name="Rectangle 5">
            <a:extLst>
              <a:ext uri="{FF2B5EF4-FFF2-40B4-BE49-F238E27FC236}">
                <a16:creationId xmlns:a16="http://schemas.microsoft.com/office/drawing/2014/main" id="{727B154C-C62B-BD48-8A6F-023F37A12DC0}"/>
              </a:ext>
            </a:extLst>
          </p:cNvPr>
          <p:cNvSpPr/>
          <p:nvPr/>
        </p:nvSpPr>
        <p:spPr>
          <a:xfrm>
            <a:off x="1752600" y="6154580"/>
            <a:ext cx="8229600" cy="246221"/>
          </a:xfrm>
          <a:prstGeom prst="rect">
            <a:avLst/>
          </a:prstGeom>
        </p:spPr>
        <p:txBody>
          <a:bodyPr wrap="square">
            <a:spAutoFit/>
          </a:bodyPr>
          <a:lstStyle/>
          <a:p>
            <a:pPr lvl="0"/>
            <a:r>
              <a:rPr lang="en-US" sz="1000"/>
              <a:t>This work is licensed under a </a:t>
            </a:r>
            <a:r>
              <a:rPr lang="en-US" sz="1000" u="sng">
                <a:hlinkClick r:id="rId5">
                  <a:extLst>
                    <a:ext uri="{A12FA001-AC4F-418D-AE19-62706E023703}">
                      <ahyp:hlinkClr xmlns:ahyp="http://schemas.microsoft.com/office/drawing/2018/hyperlinkcolor" val="tx"/>
                    </a:ext>
                  </a:extLst>
                </a:hlinkClick>
              </a:rPr>
              <a:t>Creative Commons Attribution 4.0 International License</a:t>
            </a:r>
            <a:r>
              <a:rPr lang="en-US" sz="1000"/>
              <a:t>.</a:t>
            </a:r>
          </a:p>
        </p:txBody>
      </p:sp>
    </p:spTree>
    <p:extLst>
      <p:ext uri="{BB962C8B-B14F-4D97-AF65-F5344CB8AC3E}">
        <p14:creationId xmlns:p14="http://schemas.microsoft.com/office/powerpoint/2010/main" val="483732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74E3E963-7ADC-4469-A079-F78B0BC6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864DEA4-D6B8-4DEF-B1D0-6D5672FA8D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DA853B-4454-3445-9FFF-1A11BBF56944}"/>
              </a:ext>
            </a:extLst>
          </p:cNvPr>
          <p:cNvSpPr>
            <a:spLocks noGrp="1"/>
          </p:cNvSpPr>
          <p:nvPr>
            <p:ph type="title"/>
          </p:nvPr>
        </p:nvSpPr>
        <p:spPr>
          <a:xfrm>
            <a:off x="6483131" y="1745164"/>
            <a:ext cx="5015638" cy="2899463"/>
          </a:xfrm>
        </p:spPr>
        <p:txBody>
          <a:bodyPr vert="horz" wrap="square" lIns="0" tIns="0" rIns="0" bIns="0" rtlCol="0" anchor="b" anchorCtr="0">
            <a:normAutofit fontScale="90000"/>
          </a:bodyPr>
          <a:lstStyle/>
          <a:p>
            <a:pPr algn="ctr">
              <a:lnSpc>
                <a:spcPct val="100000"/>
              </a:lnSpc>
            </a:pPr>
            <a:r>
              <a:rPr lang="en-US" sz="5600" b="1" spc="-100" dirty="0"/>
              <a:t>Planning is Critical </a:t>
            </a:r>
            <a:br>
              <a:rPr lang="en-US" sz="5600" b="1" spc="-100" dirty="0"/>
            </a:br>
            <a:r>
              <a:rPr lang="en-US" sz="5600" b="1" spc="-100" dirty="0"/>
              <a:t>for Creating </a:t>
            </a:r>
            <a:br>
              <a:rPr lang="en-US" sz="5600" b="1" spc="-100" dirty="0"/>
            </a:br>
            <a:r>
              <a:rPr lang="en-US" sz="5600" b="1" spc="-100" dirty="0"/>
              <a:t>Campus-Wide Open Culture and </a:t>
            </a:r>
            <a:br>
              <a:rPr lang="en-US" sz="5600" b="1" spc="-100" dirty="0"/>
            </a:br>
            <a:r>
              <a:rPr lang="en-US" sz="5600" b="1" spc="-100" dirty="0"/>
              <a:t>Sustaining Implementation</a:t>
            </a:r>
          </a:p>
        </p:txBody>
      </p:sp>
      <p:pic>
        <p:nvPicPr>
          <p:cNvPr id="4" name="Picture 2">
            <a:extLst>
              <a:ext uri="{FF2B5EF4-FFF2-40B4-BE49-F238E27FC236}">
                <a16:creationId xmlns:a16="http://schemas.microsoft.com/office/drawing/2014/main" id="{0550132E-22AA-F04E-8C40-96F157C13D2E}"/>
              </a:ext>
            </a:extLst>
          </p:cNvPr>
          <p:cNvPicPr>
            <a:picLocks noGrp="1" noChangeAspect="1" noChangeArrowheads="1"/>
          </p:cNvPicPr>
          <p:nvPr>
            <p:ph idx="1"/>
          </p:nvPr>
        </p:nvPicPr>
        <p:blipFill>
          <a:blip r:embed="rId3"/>
          <a:srcRect l="364" r="364"/>
          <a:stretch/>
        </p:blipFill>
        <p:spPr bwMode="auto">
          <a:xfrm>
            <a:off x="720000" y="1317399"/>
            <a:ext cx="5014800" cy="4214540"/>
          </a:xfrm>
          <a:custGeom>
            <a:avLst/>
            <a:gdLst/>
            <a:ahLst/>
            <a:cxnLst/>
            <a:rect l="l" t="t" r="r" b="b"/>
            <a:pathLst>
              <a:path w="5014800" h="5409338">
                <a:moveTo>
                  <a:pt x="0" y="0"/>
                </a:moveTo>
                <a:lnTo>
                  <a:pt x="5014800" y="0"/>
                </a:lnTo>
                <a:lnTo>
                  <a:pt x="5014800" y="5409338"/>
                </a:lnTo>
                <a:lnTo>
                  <a:pt x="0" y="5409338"/>
                </a:lnTo>
                <a:close/>
              </a:path>
            </a:pathLst>
          </a:custGeom>
          <a:noFill/>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3C9AA14C-80A4-427C-A911-28CD20C56E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7909203" y="317452"/>
            <a:ext cx="2117174" cy="588806"/>
            <a:chOff x="4549904" y="5078157"/>
            <a:chExt cx="3023338" cy="840818"/>
          </a:xfrm>
        </p:grpSpPr>
        <p:sp>
          <p:nvSpPr>
            <p:cNvPr id="16" name="Freeform 80">
              <a:extLst>
                <a:ext uri="{FF2B5EF4-FFF2-40B4-BE49-F238E27FC236}">
                  <a16:creationId xmlns:a16="http://schemas.microsoft.com/office/drawing/2014/main" id="{EF32CDAF-4619-4949-9516-1E042181EB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690691" y="5352589"/>
              <a:ext cx="749228" cy="383544"/>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7" name="Freeform 84">
              <a:extLst>
                <a:ext uri="{FF2B5EF4-FFF2-40B4-BE49-F238E27FC236}">
                  <a16:creationId xmlns:a16="http://schemas.microsoft.com/office/drawing/2014/main" id="{270C485D-6BA8-4BF7-B72C-2B14A43A66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274527">
              <a:off x="6910134" y="5062687"/>
              <a:ext cx="647637" cy="678578"/>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8" name="Freeform 87">
              <a:extLst>
                <a:ext uri="{FF2B5EF4-FFF2-40B4-BE49-F238E27FC236}">
                  <a16:creationId xmlns:a16="http://schemas.microsoft.com/office/drawing/2014/main" id="{79239B91-4327-43B3-AED5-CB9EC1653B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4430858">
              <a:off x="4571743" y="5071596"/>
              <a:ext cx="626472" cy="670149"/>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pSp>
        <p:nvGrpSpPr>
          <p:cNvPr id="20" name="Group 19">
            <a:extLst>
              <a:ext uri="{FF2B5EF4-FFF2-40B4-BE49-F238E27FC236}">
                <a16:creationId xmlns:a16="http://schemas.microsoft.com/office/drawing/2014/main" id="{F2FD01A0-E6FF-41CD-AEBD-279232B90D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7990093" y="5372723"/>
            <a:ext cx="2088038" cy="719230"/>
            <a:chOff x="4532666" y="505937"/>
            <a:chExt cx="2981730" cy="1027064"/>
          </a:xfrm>
        </p:grpSpPr>
        <p:sp>
          <p:nvSpPr>
            <p:cNvPr id="21" name="Freeform 78">
              <a:extLst>
                <a:ext uri="{FF2B5EF4-FFF2-40B4-BE49-F238E27FC236}">
                  <a16:creationId xmlns:a16="http://schemas.microsoft.com/office/drawing/2014/main" id="{811C6308-5554-4129-8881-A95AF512C5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4532666" y="754398"/>
              <a:ext cx="694205" cy="713383"/>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2" name="Freeform 79">
              <a:extLst>
                <a:ext uri="{FF2B5EF4-FFF2-40B4-BE49-F238E27FC236}">
                  <a16:creationId xmlns:a16="http://schemas.microsoft.com/office/drawing/2014/main" id="{C28F3A03-B53B-433E-8DF7-6B13336D0A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5791465" y="505937"/>
              <a:ext cx="587404" cy="943792"/>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3" name="Freeform 85">
              <a:extLst>
                <a:ext uri="{FF2B5EF4-FFF2-40B4-BE49-F238E27FC236}">
                  <a16:creationId xmlns:a16="http://schemas.microsoft.com/office/drawing/2014/main" id="{E990BBBC-E616-4D0E-9917-A6CA72AAEA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7087193" y="757585"/>
              <a:ext cx="427203" cy="775416"/>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spTree>
    <p:extLst>
      <p:ext uri="{BB962C8B-B14F-4D97-AF65-F5344CB8AC3E}">
        <p14:creationId xmlns:p14="http://schemas.microsoft.com/office/powerpoint/2010/main" val="2916101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a:t>Agenda</a:t>
            </a:r>
          </a:p>
        </p:txBody>
      </p:sp>
      <p:sp>
        <p:nvSpPr>
          <p:cNvPr id="3" name="Content Placeholder 2"/>
          <p:cNvSpPr>
            <a:spLocks noGrp="1"/>
          </p:cNvSpPr>
          <p:nvPr>
            <p:ph idx="1"/>
          </p:nvPr>
        </p:nvSpPr>
        <p:spPr>
          <a:xfrm>
            <a:off x="1133030" y="1797269"/>
            <a:ext cx="10047005" cy="4340748"/>
          </a:xfrm>
        </p:spPr>
        <p:txBody>
          <a:bodyPr vert="horz" lIns="0" tIns="0" rIns="0" bIns="0" rtlCol="0" anchor="t">
            <a:noAutofit/>
          </a:bodyPr>
          <a:lstStyle/>
          <a:p>
            <a:r>
              <a:rPr lang="en-US" sz="4400" dirty="0">
                <a:effectLst/>
                <a:latin typeface="Agrandir"/>
              </a:rPr>
              <a:t>Developing and Sustaining the Open Mindset Campus-Wide </a:t>
            </a:r>
          </a:p>
          <a:p>
            <a:r>
              <a:rPr lang="en-US" sz="4400" dirty="0">
                <a:effectLst/>
                <a:latin typeface="Agrandir"/>
              </a:rPr>
              <a:t>Engaging Stakeholders </a:t>
            </a:r>
          </a:p>
          <a:p>
            <a:r>
              <a:rPr lang="en-US" sz="4400" dirty="0">
                <a:effectLst/>
                <a:latin typeface="Agrandir"/>
              </a:rPr>
              <a:t>Policy Development </a:t>
            </a:r>
          </a:p>
          <a:p>
            <a:r>
              <a:rPr lang="en-US" sz="4400" dirty="0">
                <a:effectLst/>
                <a:latin typeface="Agrandir"/>
              </a:rPr>
              <a:t>Refinement Change Management </a:t>
            </a:r>
            <a:endParaRPr lang="en-US" sz="4400" dirty="0">
              <a:effectLst/>
            </a:endParaRPr>
          </a:p>
        </p:txBody>
      </p:sp>
      <p:sp>
        <p:nvSpPr>
          <p:cNvPr id="4" name="Slide Number Placeholder 3"/>
          <p:cNvSpPr>
            <a:spLocks noGrp="1"/>
          </p:cNvSpPr>
          <p:nvPr>
            <p:ph type="sldNum" sz="quarter" idx="12"/>
          </p:nvPr>
        </p:nvSpPr>
        <p:spPr/>
        <p:txBody>
          <a:bodyPr/>
          <a:lstStyle/>
          <a:p>
            <a:fld id="{CFB0698B-9354-4BDC-81F6-7B5AFC5C65F7}" type="slidenum">
              <a:rPr lang="en-US" smtClean="0"/>
              <a:t>4</a:t>
            </a:fld>
            <a:endParaRPr lang="en-US"/>
          </a:p>
        </p:txBody>
      </p:sp>
    </p:spTree>
    <p:extLst>
      <p:ext uri="{BB962C8B-B14F-4D97-AF65-F5344CB8AC3E}">
        <p14:creationId xmlns:p14="http://schemas.microsoft.com/office/powerpoint/2010/main" val="2875413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1" name="Rectangle 30">
            <a:extLst>
              <a:ext uri="{FF2B5EF4-FFF2-40B4-BE49-F238E27FC236}">
                <a16:creationId xmlns:a16="http://schemas.microsoft.com/office/drawing/2014/main" id="{A20E4EF1-6AA9-4634-A88F-493037806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D0558E7-61D4-43D8-ADB8-96DE971186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4E6D7A-08B8-D141-B453-6FAA98BBAD39}"/>
              </a:ext>
            </a:extLst>
          </p:cNvPr>
          <p:cNvSpPr>
            <a:spLocks noGrp="1"/>
          </p:cNvSpPr>
          <p:nvPr>
            <p:ph type="title"/>
          </p:nvPr>
        </p:nvSpPr>
        <p:spPr>
          <a:xfrm>
            <a:off x="1349567" y="619199"/>
            <a:ext cx="9492866" cy="967863"/>
          </a:xfrm>
        </p:spPr>
        <p:txBody>
          <a:bodyPr vert="horz" wrap="square" lIns="0" tIns="0" rIns="0" bIns="0" rtlCol="0" anchor="t" anchorCtr="0">
            <a:noAutofit/>
          </a:bodyPr>
          <a:lstStyle/>
          <a:p>
            <a:pPr algn="ctr">
              <a:lnSpc>
                <a:spcPct val="100000"/>
              </a:lnSpc>
            </a:pPr>
            <a:r>
              <a:rPr lang="en-US" sz="5400" spc="-100" dirty="0"/>
              <a:t>Have You Registered Yet?     </a:t>
            </a:r>
            <a:r>
              <a:rPr lang="en-US" sz="5400" spc="-100" dirty="0" err="1"/>
              <a:t>www.MERLOT.org</a:t>
            </a:r>
            <a:endParaRPr lang="en-US" sz="5400" spc="-100" dirty="0"/>
          </a:p>
        </p:txBody>
      </p:sp>
      <p:grpSp>
        <p:nvGrpSpPr>
          <p:cNvPr id="35" name="Group 34">
            <a:extLst>
              <a:ext uri="{FF2B5EF4-FFF2-40B4-BE49-F238E27FC236}">
                <a16:creationId xmlns:a16="http://schemas.microsoft.com/office/drawing/2014/main" id="{C8F3AECA-1E28-4DB0-901D-747B827596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89400" y="406270"/>
            <a:ext cx="684878" cy="1449344"/>
            <a:chOff x="643527" y="1187494"/>
            <a:chExt cx="1434178" cy="3035022"/>
          </a:xfrm>
        </p:grpSpPr>
        <p:sp>
          <p:nvSpPr>
            <p:cNvPr id="36" name="Freeform 78">
              <a:extLst>
                <a:ext uri="{FF2B5EF4-FFF2-40B4-BE49-F238E27FC236}">
                  <a16:creationId xmlns:a16="http://schemas.microsoft.com/office/drawing/2014/main" id="{F137E6B0-A1AA-47FF-AAB8-9E5D6B701C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083914" y="3331230"/>
              <a:ext cx="879143" cy="903430"/>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7" name="Freeform 79">
              <a:extLst>
                <a:ext uri="{FF2B5EF4-FFF2-40B4-BE49-F238E27FC236}">
                  <a16:creationId xmlns:a16="http://schemas.microsoft.com/office/drawing/2014/main" id="{F72FB821-5AF0-4EA1-B84B-D5E12D8333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869193" y="1989904"/>
              <a:ext cx="743890" cy="1195221"/>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8" name="Freeform 85">
              <a:extLst>
                <a:ext uri="{FF2B5EF4-FFF2-40B4-BE49-F238E27FC236}">
                  <a16:creationId xmlns:a16="http://schemas.microsoft.com/office/drawing/2014/main" id="{DFE0F740-8A45-42B9-BEF6-A75329504F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316205" y="967005"/>
              <a:ext cx="541011" cy="981989"/>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pSp>
        <p:nvGrpSpPr>
          <p:cNvPr id="40" name="Group 39">
            <a:extLst>
              <a:ext uri="{FF2B5EF4-FFF2-40B4-BE49-F238E27FC236}">
                <a16:creationId xmlns:a16="http://schemas.microsoft.com/office/drawing/2014/main" id="{3214C51D-3B74-4CCB-82B8-A184460FCA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25210" y="268794"/>
            <a:ext cx="632305" cy="1606552"/>
            <a:chOff x="10224385" y="954724"/>
            <a:chExt cx="1324087" cy="3364228"/>
          </a:xfrm>
        </p:grpSpPr>
        <p:sp>
          <p:nvSpPr>
            <p:cNvPr id="41" name="Freeform 80">
              <a:extLst>
                <a:ext uri="{FF2B5EF4-FFF2-40B4-BE49-F238E27FC236}">
                  <a16:creationId xmlns:a16="http://schemas.microsoft.com/office/drawing/2014/main" id="{66CD91DA-BDB8-476E-8111-2918188D6D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62739" y="2385730"/>
              <a:ext cx="985733" cy="504616"/>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42" name="Freeform 84">
              <a:extLst>
                <a:ext uri="{FF2B5EF4-FFF2-40B4-BE49-F238E27FC236}">
                  <a16:creationId xmlns:a16="http://schemas.microsoft.com/office/drawing/2014/main" id="{576CF7BA-63E8-47BF-AB8E-E9134BE8EF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874527">
              <a:off x="10288245" y="954724"/>
              <a:ext cx="852074" cy="892781"/>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43" name="Freeform 87">
              <a:extLst>
                <a:ext uri="{FF2B5EF4-FFF2-40B4-BE49-F238E27FC236}">
                  <a16:creationId xmlns:a16="http://schemas.microsoft.com/office/drawing/2014/main" id="{C0C95E2B-D068-4E18-85DE-266A42E6C6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20630858">
              <a:off x="10224385" y="3437261"/>
              <a:ext cx="824227" cy="881691"/>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pic>
        <p:nvPicPr>
          <p:cNvPr id="5" name="Content Placeholder 4" descr="A screenshot of a web page&#10;&#10;Description automatically generated">
            <a:extLst>
              <a:ext uri="{FF2B5EF4-FFF2-40B4-BE49-F238E27FC236}">
                <a16:creationId xmlns:a16="http://schemas.microsoft.com/office/drawing/2014/main" id="{BBD584A2-8C55-7744-9135-FE6251DF7E0C}"/>
              </a:ext>
            </a:extLst>
          </p:cNvPr>
          <p:cNvPicPr>
            <a:picLocks noGrp="1" noChangeAspect="1"/>
          </p:cNvPicPr>
          <p:nvPr>
            <p:ph idx="1"/>
          </p:nvPr>
        </p:nvPicPr>
        <p:blipFill rotWithShape="1">
          <a:blip r:embed="rId3"/>
          <a:srcRect t="24208" r="-1" b="3658"/>
          <a:stretch/>
        </p:blipFill>
        <p:spPr>
          <a:xfrm>
            <a:off x="2008489" y="1542870"/>
            <a:ext cx="8015943" cy="4510088"/>
          </a:xfrm>
          <a:custGeom>
            <a:avLst/>
            <a:gdLst/>
            <a:ahLst/>
            <a:cxnLst/>
            <a:rect l="l" t="t" r="r" b="b"/>
            <a:pathLst>
              <a:path w="10728325" h="3132136">
                <a:moveTo>
                  <a:pt x="0" y="0"/>
                </a:moveTo>
                <a:lnTo>
                  <a:pt x="10728325" y="0"/>
                </a:lnTo>
                <a:lnTo>
                  <a:pt x="10728325" y="3132136"/>
                </a:lnTo>
                <a:lnTo>
                  <a:pt x="0" y="3132136"/>
                </a:lnTo>
                <a:close/>
              </a:path>
            </a:pathLst>
          </a:custGeom>
        </p:spPr>
      </p:pic>
      <p:sp useBgFill="1">
        <p:nvSpPr>
          <p:cNvPr id="45" name="Freeform: Shape 44">
            <a:extLst>
              <a:ext uri="{FF2B5EF4-FFF2-40B4-BE49-F238E27FC236}">
                <a16:creationId xmlns:a16="http://schemas.microsoft.com/office/drawing/2014/main" id="{61DBDC3E-EFBF-429B-957B-6C76FFB449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5693480" y="359481"/>
            <a:ext cx="805041" cy="12192001"/>
          </a:xfrm>
          <a:custGeom>
            <a:avLst/>
            <a:gdLst>
              <a:gd name="connsiteX0" fmla="*/ 0 w 805041"/>
              <a:gd name="connsiteY0" fmla="*/ 12192001 h 12192001"/>
              <a:gd name="connsiteX1" fmla="*/ 2268 w 805041"/>
              <a:gd name="connsiteY1" fmla="*/ 11635931 h 12192001"/>
              <a:gd name="connsiteX2" fmla="*/ 39265 w 805041"/>
              <a:gd name="connsiteY2" fmla="*/ 9246579 h 12192001"/>
              <a:gd name="connsiteX3" fmla="*/ 79643 w 805041"/>
              <a:gd name="connsiteY3" fmla="*/ 7976300 h 12192001"/>
              <a:gd name="connsiteX4" fmla="*/ 39265 w 805041"/>
              <a:gd name="connsiteY4" fmla="*/ 7150621 h 12192001"/>
              <a:gd name="connsiteX5" fmla="*/ 39265 w 805041"/>
              <a:gd name="connsiteY5" fmla="*/ 6515481 h 12192001"/>
              <a:gd name="connsiteX6" fmla="*/ 39265 w 805041"/>
              <a:gd name="connsiteY6" fmla="*/ 4864121 h 12192001"/>
              <a:gd name="connsiteX7" fmla="*/ 79645 w 805041"/>
              <a:gd name="connsiteY7" fmla="*/ 2958705 h 12192001"/>
              <a:gd name="connsiteX8" fmla="*/ 54260 w 805041"/>
              <a:gd name="connsiteY8" fmla="*/ 203487 h 12192001"/>
              <a:gd name="connsiteX9" fmla="*/ 52385 w 805041"/>
              <a:gd name="connsiteY9" fmla="*/ 0 h 12192001"/>
              <a:gd name="connsiteX10" fmla="*/ 805041 w 805041"/>
              <a:gd name="connsiteY10" fmla="*/ 0 h 12192001"/>
              <a:gd name="connsiteX11" fmla="*/ 805040 w 805041"/>
              <a:gd name="connsiteY11" fmla="*/ 12192001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5041" h="12192001">
                <a:moveTo>
                  <a:pt x="0" y="12192001"/>
                </a:moveTo>
                <a:lnTo>
                  <a:pt x="2268" y="11635931"/>
                </a:lnTo>
                <a:cubicBezTo>
                  <a:pt x="6616" y="10932425"/>
                  <a:pt x="16553" y="10139742"/>
                  <a:pt x="39265" y="9246579"/>
                </a:cubicBezTo>
                <a:cubicBezTo>
                  <a:pt x="79643" y="7976300"/>
                  <a:pt x="79643" y="7976300"/>
                  <a:pt x="79643" y="7976300"/>
                </a:cubicBezTo>
                <a:cubicBezTo>
                  <a:pt x="79643" y="7722245"/>
                  <a:pt x="39265" y="7468190"/>
                  <a:pt x="39265" y="7150621"/>
                </a:cubicBezTo>
                <a:cubicBezTo>
                  <a:pt x="39265" y="6833051"/>
                  <a:pt x="39265" y="6578996"/>
                  <a:pt x="39265" y="6515481"/>
                </a:cubicBezTo>
                <a:cubicBezTo>
                  <a:pt x="39265" y="4864121"/>
                  <a:pt x="39265" y="4864121"/>
                  <a:pt x="39265" y="4864121"/>
                </a:cubicBezTo>
                <a:cubicBezTo>
                  <a:pt x="79645" y="2958705"/>
                  <a:pt x="79645" y="2958705"/>
                  <a:pt x="79645" y="2958705"/>
                </a:cubicBezTo>
                <a:cubicBezTo>
                  <a:pt x="68288" y="1726140"/>
                  <a:pt x="60126" y="840233"/>
                  <a:pt x="54260" y="203487"/>
                </a:cubicBezTo>
                <a:lnTo>
                  <a:pt x="52385" y="0"/>
                </a:lnTo>
                <a:lnTo>
                  <a:pt x="805041" y="0"/>
                </a:lnTo>
                <a:lnTo>
                  <a:pt x="805040" y="12192001"/>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spTree>
    <p:extLst>
      <p:ext uri="{BB962C8B-B14F-4D97-AF65-F5344CB8AC3E}">
        <p14:creationId xmlns:p14="http://schemas.microsoft.com/office/powerpoint/2010/main" val="3596521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35" name="Rectangle 1034">
            <a:extLst>
              <a:ext uri="{FF2B5EF4-FFF2-40B4-BE49-F238E27FC236}">
                <a16:creationId xmlns:a16="http://schemas.microsoft.com/office/drawing/2014/main" id="{2BFB0E95-9CAE-4968-A118-2B9F7C8BBB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72133437-BFEB-412D-978C-59379BF57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4D97E9-62F9-EC4D-9CEF-D29D5EA1E991}"/>
              </a:ext>
            </a:extLst>
          </p:cNvPr>
          <p:cNvSpPr>
            <a:spLocks noGrp="1"/>
          </p:cNvSpPr>
          <p:nvPr>
            <p:ph type="title"/>
          </p:nvPr>
        </p:nvSpPr>
        <p:spPr>
          <a:xfrm>
            <a:off x="1680006" y="619200"/>
            <a:ext cx="8831988" cy="961406"/>
          </a:xfrm>
        </p:spPr>
        <p:txBody>
          <a:bodyPr wrap="square">
            <a:noAutofit/>
          </a:bodyPr>
          <a:lstStyle/>
          <a:p>
            <a:pPr algn="ctr"/>
            <a:r>
              <a:rPr lang="en-US" sz="6000" dirty="0"/>
              <a:t>Dr. Jean </a:t>
            </a:r>
            <a:r>
              <a:rPr lang="en-US" sz="6000" dirty="0" err="1"/>
              <a:t>Jaques</a:t>
            </a:r>
            <a:r>
              <a:rPr lang="en-US" sz="6000" dirty="0"/>
              <a:t> </a:t>
            </a:r>
            <a:r>
              <a:rPr lang="en-US" sz="6000" dirty="0" err="1"/>
              <a:t>Medastin</a:t>
            </a:r>
            <a:endParaRPr lang="en-US" sz="6000" dirty="0"/>
          </a:p>
        </p:txBody>
      </p:sp>
      <p:grpSp>
        <p:nvGrpSpPr>
          <p:cNvPr id="1039" name="Group 1038">
            <a:extLst>
              <a:ext uri="{FF2B5EF4-FFF2-40B4-BE49-F238E27FC236}">
                <a16:creationId xmlns:a16="http://schemas.microsoft.com/office/drawing/2014/main" id="{898907C4-FC8B-4436-8D59-610E373613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89400" y="406270"/>
            <a:ext cx="684878" cy="1449344"/>
            <a:chOff x="643527" y="1187494"/>
            <a:chExt cx="1434178" cy="3035022"/>
          </a:xfrm>
        </p:grpSpPr>
        <p:sp>
          <p:nvSpPr>
            <p:cNvPr id="1040" name="Freeform 78">
              <a:extLst>
                <a:ext uri="{FF2B5EF4-FFF2-40B4-BE49-F238E27FC236}">
                  <a16:creationId xmlns:a16="http://schemas.microsoft.com/office/drawing/2014/main" id="{F2DAC1FA-67FB-485E-99AD-1D35808FAD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083914" y="3331230"/>
              <a:ext cx="879143" cy="903430"/>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041" name="Freeform 79">
              <a:extLst>
                <a:ext uri="{FF2B5EF4-FFF2-40B4-BE49-F238E27FC236}">
                  <a16:creationId xmlns:a16="http://schemas.microsoft.com/office/drawing/2014/main" id="{80135264-D47B-4DA1-B607-272AC7552A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869193" y="1989904"/>
              <a:ext cx="743890" cy="1195221"/>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042" name="Freeform 85">
              <a:extLst>
                <a:ext uri="{FF2B5EF4-FFF2-40B4-BE49-F238E27FC236}">
                  <a16:creationId xmlns:a16="http://schemas.microsoft.com/office/drawing/2014/main" id="{7E6A5C45-96C1-4BE7-BEF8-CD041B512D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316205" y="967005"/>
              <a:ext cx="541011" cy="981989"/>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pSp>
        <p:nvGrpSpPr>
          <p:cNvPr id="1044" name="Group 1043">
            <a:extLst>
              <a:ext uri="{FF2B5EF4-FFF2-40B4-BE49-F238E27FC236}">
                <a16:creationId xmlns:a16="http://schemas.microsoft.com/office/drawing/2014/main" id="{9F9D18AC-8DBF-44B9-B251-652985A640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25208" y="268792"/>
            <a:ext cx="632305" cy="1606552"/>
            <a:chOff x="10224385" y="954724"/>
            <a:chExt cx="1324087" cy="3364228"/>
          </a:xfrm>
        </p:grpSpPr>
        <p:sp>
          <p:nvSpPr>
            <p:cNvPr id="1045" name="Freeform 80">
              <a:extLst>
                <a:ext uri="{FF2B5EF4-FFF2-40B4-BE49-F238E27FC236}">
                  <a16:creationId xmlns:a16="http://schemas.microsoft.com/office/drawing/2014/main" id="{4B04572D-211A-45E4-9FCC-BDF9788427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62739" y="2385730"/>
              <a:ext cx="985733" cy="504616"/>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046" name="Freeform 84">
              <a:extLst>
                <a:ext uri="{FF2B5EF4-FFF2-40B4-BE49-F238E27FC236}">
                  <a16:creationId xmlns:a16="http://schemas.microsoft.com/office/drawing/2014/main" id="{03D89CFC-3412-4CF0-BCB9-14BA1B201D3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874527">
              <a:off x="10288245" y="954724"/>
              <a:ext cx="852074" cy="892781"/>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047" name="Freeform 87">
              <a:extLst>
                <a:ext uri="{FF2B5EF4-FFF2-40B4-BE49-F238E27FC236}">
                  <a16:creationId xmlns:a16="http://schemas.microsoft.com/office/drawing/2014/main" id="{27B2BC09-FADA-48B1-ABBF-D28310E5A0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20630858">
              <a:off x="10224385" y="3437261"/>
              <a:ext cx="824227" cy="881691"/>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sp useBgFill="1">
        <p:nvSpPr>
          <p:cNvPr id="1049" name="Freeform: Shape 1048">
            <a:extLst>
              <a:ext uri="{FF2B5EF4-FFF2-40B4-BE49-F238E27FC236}">
                <a16:creationId xmlns:a16="http://schemas.microsoft.com/office/drawing/2014/main" id="{D277D65C-DA10-481D-B5A1-7DB78CF63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2589984"/>
            <a:ext cx="12180637" cy="4268018"/>
          </a:xfrm>
          <a:custGeom>
            <a:avLst/>
            <a:gdLst>
              <a:gd name="connsiteX0" fmla="*/ 9245089 w 12180637"/>
              <a:gd name="connsiteY0" fmla="*/ 0 h 4483555"/>
              <a:gd name="connsiteX1" fmla="*/ 10751325 w 12180637"/>
              <a:gd name="connsiteY1" fmla="*/ 78622 h 4483555"/>
              <a:gd name="connsiteX2" fmla="*/ 11353161 w 12180637"/>
              <a:gd name="connsiteY2" fmla="*/ 66474 h 4483555"/>
              <a:gd name="connsiteX3" fmla="*/ 12085768 w 12180637"/>
              <a:gd name="connsiteY3" fmla="*/ 51687 h 4483555"/>
              <a:gd name="connsiteX4" fmla="*/ 12180637 w 12180637"/>
              <a:gd name="connsiteY4" fmla="*/ 49772 h 4483555"/>
              <a:gd name="connsiteX5" fmla="*/ 12180637 w 12180637"/>
              <a:gd name="connsiteY5" fmla="*/ 4483555 h 4483555"/>
              <a:gd name="connsiteX6" fmla="*/ 0 w 12180637"/>
              <a:gd name="connsiteY6" fmla="*/ 4483555 h 4483555"/>
              <a:gd name="connsiteX7" fmla="*/ 0 w 12180637"/>
              <a:gd name="connsiteY7" fmla="*/ 109941 h 4483555"/>
              <a:gd name="connsiteX8" fmla="*/ 60108 w 12180637"/>
              <a:gd name="connsiteY8" fmla="*/ 112355 h 4483555"/>
              <a:gd name="connsiteX9" fmla="*/ 1270760 w 12180637"/>
              <a:gd name="connsiteY9" fmla="*/ 160955 h 4483555"/>
              <a:gd name="connsiteX10" fmla="*/ 2474433 w 12180637"/>
              <a:gd name="connsiteY10" fmla="*/ 136660 h 4483555"/>
              <a:gd name="connsiteX11" fmla="*/ 3226727 w 12180637"/>
              <a:gd name="connsiteY11" fmla="*/ 121475 h 4483555"/>
              <a:gd name="connsiteX12" fmla="*/ 3979023 w 12180637"/>
              <a:gd name="connsiteY12" fmla="*/ 106291 h 4483555"/>
              <a:gd name="connsiteX13" fmla="*/ 9245089 w 12180637"/>
              <a:gd name="connsiteY13" fmla="*/ 0 h 4483555"/>
              <a:gd name="connsiteX0" fmla="*/ 9245089 w 12180637"/>
              <a:gd name="connsiteY0" fmla="*/ 0 h 4483555"/>
              <a:gd name="connsiteX1" fmla="*/ 10751325 w 12180637"/>
              <a:gd name="connsiteY1" fmla="*/ 78622 h 4483555"/>
              <a:gd name="connsiteX2" fmla="*/ 11353161 w 12180637"/>
              <a:gd name="connsiteY2" fmla="*/ 66474 h 4483555"/>
              <a:gd name="connsiteX3" fmla="*/ 12085768 w 12180637"/>
              <a:gd name="connsiteY3" fmla="*/ 51687 h 4483555"/>
              <a:gd name="connsiteX4" fmla="*/ 12180637 w 12180637"/>
              <a:gd name="connsiteY4" fmla="*/ 49772 h 4483555"/>
              <a:gd name="connsiteX5" fmla="*/ 12180637 w 12180637"/>
              <a:gd name="connsiteY5" fmla="*/ 4483555 h 4483555"/>
              <a:gd name="connsiteX6" fmla="*/ 0 w 12180637"/>
              <a:gd name="connsiteY6" fmla="*/ 4483555 h 4483555"/>
              <a:gd name="connsiteX7" fmla="*/ 0 w 12180637"/>
              <a:gd name="connsiteY7" fmla="*/ 109941 h 4483555"/>
              <a:gd name="connsiteX8" fmla="*/ 60108 w 12180637"/>
              <a:gd name="connsiteY8" fmla="*/ 112355 h 4483555"/>
              <a:gd name="connsiteX9" fmla="*/ 1270760 w 12180637"/>
              <a:gd name="connsiteY9" fmla="*/ 160955 h 4483555"/>
              <a:gd name="connsiteX10" fmla="*/ 2474433 w 12180637"/>
              <a:gd name="connsiteY10" fmla="*/ 136660 h 4483555"/>
              <a:gd name="connsiteX11" fmla="*/ 3226727 w 12180637"/>
              <a:gd name="connsiteY11" fmla="*/ 121475 h 4483555"/>
              <a:gd name="connsiteX12" fmla="*/ 3979023 w 12180637"/>
              <a:gd name="connsiteY12" fmla="*/ 106291 h 4483555"/>
              <a:gd name="connsiteX13" fmla="*/ 9245089 w 12180637"/>
              <a:gd name="connsiteY13" fmla="*/ 0 h 4483555"/>
              <a:gd name="connsiteX0" fmla="*/ 9245089 w 12180637"/>
              <a:gd name="connsiteY0" fmla="*/ 0 h 4483555"/>
              <a:gd name="connsiteX1" fmla="*/ 10751325 w 12180637"/>
              <a:gd name="connsiteY1" fmla="*/ 78622 h 4483555"/>
              <a:gd name="connsiteX2" fmla="*/ 11353161 w 12180637"/>
              <a:gd name="connsiteY2" fmla="*/ 66474 h 4483555"/>
              <a:gd name="connsiteX3" fmla="*/ 12085768 w 12180637"/>
              <a:gd name="connsiteY3" fmla="*/ 51687 h 4483555"/>
              <a:gd name="connsiteX4" fmla="*/ 12180637 w 12180637"/>
              <a:gd name="connsiteY4" fmla="*/ 49772 h 4483555"/>
              <a:gd name="connsiteX5" fmla="*/ 12180637 w 12180637"/>
              <a:gd name="connsiteY5" fmla="*/ 4483555 h 4483555"/>
              <a:gd name="connsiteX6" fmla="*/ 0 w 12180637"/>
              <a:gd name="connsiteY6" fmla="*/ 4483555 h 4483555"/>
              <a:gd name="connsiteX7" fmla="*/ 0 w 12180637"/>
              <a:gd name="connsiteY7" fmla="*/ 109941 h 4483555"/>
              <a:gd name="connsiteX8" fmla="*/ 60108 w 12180637"/>
              <a:gd name="connsiteY8" fmla="*/ 112355 h 4483555"/>
              <a:gd name="connsiteX9" fmla="*/ 2474433 w 12180637"/>
              <a:gd name="connsiteY9" fmla="*/ 136660 h 4483555"/>
              <a:gd name="connsiteX10" fmla="*/ 3226727 w 12180637"/>
              <a:gd name="connsiteY10" fmla="*/ 121475 h 4483555"/>
              <a:gd name="connsiteX11" fmla="*/ 3979023 w 12180637"/>
              <a:gd name="connsiteY11" fmla="*/ 106291 h 4483555"/>
              <a:gd name="connsiteX12" fmla="*/ 9245089 w 12180637"/>
              <a:gd name="connsiteY12" fmla="*/ 0 h 4483555"/>
              <a:gd name="connsiteX0" fmla="*/ 9245089 w 12180637"/>
              <a:gd name="connsiteY0" fmla="*/ 0 h 4483555"/>
              <a:gd name="connsiteX1" fmla="*/ 10751325 w 12180637"/>
              <a:gd name="connsiteY1" fmla="*/ 78622 h 4483555"/>
              <a:gd name="connsiteX2" fmla="*/ 11353161 w 12180637"/>
              <a:gd name="connsiteY2" fmla="*/ 66474 h 4483555"/>
              <a:gd name="connsiteX3" fmla="*/ 12085768 w 12180637"/>
              <a:gd name="connsiteY3" fmla="*/ 51687 h 4483555"/>
              <a:gd name="connsiteX4" fmla="*/ 12180637 w 12180637"/>
              <a:gd name="connsiteY4" fmla="*/ 49772 h 4483555"/>
              <a:gd name="connsiteX5" fmla="*/ 12180637 w 12180637"/>
              <a:gd name="connsiteY5" fmla="*/ 4483555 h 4483555"/>
              <a:gd name="connsiteX6" fmla="*/ 0 w 12180637"/>
              <a:gd name="connsiteY6" fmla="*/ 4483555 h 4483555"/>
              <a:gd name="connsiteX7" fmla="*/ 0 w 12180637"/>
              <a:gd name="connsiteY7" fmla="*/ 109941 h 4483555"/>
              <a:gd name="connsiteX8" fmla="*/ 60108 w 12180637"/>
              <a:gd name="connsiteY8" fmla="*/ 112355 h 4483555"/>
              <a:gd name="connsiteX9" fmla="*/ 1944662 w 12180637"/>
              <a:gd name="connsiteY9" fmla="*/ 98823 h 4483555"/>
              <a:gd name="connsiteX10" fmla="*/ 3226727 w 12180637"/>
              <a:gd name="connsiteY10" fmla="*/ 121475 h 4483555"/>
              <a:gd name="connsiteX11" fmla="*/ 3979023 w 12180637"/>
              <a:gd name="connsiteY11" fmla="*/ 106291 h 4483555"/>
              <a:gd name="connsiteX12" fmla="*/ 9245089 w 12180637"/>
              <a:gd name="connsiteY12" fmla="*/ 0 h 4483555"/>
              <a:gd name="connsiteX0" fmla="*/ 9245089 w 12180637"/>
              <a:gd name="connsiteY0" fmla="*/ 0 h 4483555"/>
              <a:gd name="connsiteX1" fmla="*/ 10751325 w 12180637"/>
              <a:gd name="connsiteY1" fmla="*/ 78622 h 4483555"/>
              <a:gd name="connsiteX2" fmla="*/ 11353161 w 12180637"/>
              <a:gd name="connsiteY2" fmla="*/ 66474 h 4483555"/>
              <a:gd name="connsiteX3" fmla="*/ 12085768 w 12180637"/>
              <a:gd name="connsiteY3" fmla="*/ 51687 h 4483555"/>
              <a:gd name="connsiteX4" fmla="*/ 12180637 w 12180637"/>
              <a:gd name="connsiteY4" fmla="*/ 49772 h 4483555"/>
              <a:gd name="connsiteX5" fmla="*/ 12180637 w 12180637"/>
              <a:gd name="connsiteY5" fmla="*/ 4483555 h 4483555"/>
              <a:gd name="connsiteX6" fmla="*/ 0 w 12180637"/>
              <a:gd name="connsiteY6" fmla="*/ 4483555 h 4483555"/>
              <a:gd name="connsiteX7" fmla="*/ 0 w 12180637"/>
              <a:gd name="connsiteY7" fmla="*/ 109941 h 4483555"/>
              <a:gd name="connsiteX8" fmla="*/ 60108 w 12180637"/>
              <a:gd name="connsiteY8" fmla="*/ 112355 h 4483555"/>
              <a:gd name="connsiteX9" fmla="*/ 1944662 w 12180637"/>
              <a:gd name="connsiteY9" fmla="*/ 98823 h 4483555"/>
              <a:gd name="connsiteX10" fmla="*/ 3226727 w 12180637"/>
              <a:gd name="connsiteY10" fmla="*/ 121475 h 4483555"/>
              <a:gd name="connsiteX11" fmla="*/ 5089365 w 12180637"/>
              <a:gd name="connsiteY11" fmla="*/ 38184 h 4483555"/>
              <a:gd name="connsiteX12" fmla="*/ 9245089 w 12180637"/>
              <a:gd name="connsiteY12" fmla="*/ 0 h 4483555"/>
              <a:gd name="connsiteX0" fmla="*/ 9245089 w 12180637"/>
              <a:gd name="connsiteY0" fmla="*/ 8084 h 4491639"/>
              <a:gd name="connsiteX1" fmla="*/ 10751325 w 12180637"/>
              <a:gd name="connsiteY1" fmla="*/ 86706 h 4491639"/>
              <a:gd name="connsiteX2" fmla="*/ 11353161 w 12180637"/>
              <a:gd name="connsiteY2" fmla="*/ 74558 h 4491639"/>
              <a:gd name="connsiteX3" fmla="*/ 12085768 w 12180637"/>
              <a:gd name="connsiteY3" fmla="*/ 59771 h 4491639"/>
              <a:gd name="connsiteX4" fmla="*/ 12180637 w 12180637"/>
              <a:gd name="connsiteY4" fmla="*/ 57856 h 4491639"/>
              <a:gd name="connsiteX5" fmla="*/ 12180637 w 12180637"/>
              <a:gd name="connsiteY5" fmla="*/ 4491639 h 4491639"/>
              <a:gd name="connsiteX6" fmla="*/ 0 w 12180637"/>
              <a:gd name="connsiteY6" fmla="*/ 4491639 h 4491639"/>
              <a:gd name="connsiteX7" fmla="*/ 0 w 12180637"/>
              <a:gd name="connsiteY7" fmla="*/ 118025 h 4491639"/>
              <a:gd name="connsiteX8" fmla="*/ 60108 w 12180637"/>
              <a:gd name="connsiteY8" fmla="*/ 120439 h 4491639"/>
              <a:gd name="connsiteX9" fmla="*/ 1944662 w 12180637"/>
              <a:gd name="connsiteY9" fmla="*/ 106907 h 4491639"/>
              <a:gd name="connsiteX10" fmla="*/ 3226727 w 12180637"/>
              <a:gd name="connsiteY10" fmla="*/ 129559 h 4491639"/>
              <a:gd name="connsiteX11" fmla="*/ 5089365 w 12180637"/>
              <a:gd name="connsiteY11" fmla="*/ 46268 h 4491639"/>
              <a:gd name="connsiteX12" fmla="*/ 9245089 w 12180637"/>
              <a:gd name="connsiteY12" fmla="*/ 8084 h 4491639"/>
              <a:gd name="connsiteX0" fmla="*/ 9027375 w 12180637"/>
              <a:gd name="connsiteY0" fmla="*/ 37489 h 4452936"/>
              <a:gd name="connsiteX1" fmla="*/ 10751325 w 12180637"/>
              <a:gd name="connsiteY1" fmla="*/ 48003 h 4452936"/>
              <a:gd name="connsiteX2" fmla="*/ 11353161 w 12180637"/>
              <a:gd name="connsiteY2" fmla="*/ 35855 h 4452936"/>
              <a:gd name="connsiteX3" fmla="*/ 12085768 w 12180637"/>
              <a:gd name="connsiteY3" fmla="*/ 21068 h 4452936"/>
              <a:gd name="connsiteX4" fmla="*/ 12180637 w 12180637"/>
              <a:gd name="connsiteY4" fmla="*/ 19153 h 4452936"/>
              <a:gd name="connsiteX5" fmla="*/ 12180637 w 12180637"/>
              <a:gd name="connsiteY5" fmla="*/ 4452936 h 4452936"/>
              <a:gd name="connsiteX6" fmla="*/ 0 w 12180637"/>
              <a:gd name="connsiteY6" fmla="*/ 4452936 h 4452936"/>
              <a:gd name="connsiteX7" fmla="*/ 0 w 12180637"/>
              <a:gd name="connsiteY7" fmla="*/ 79322 h 4452936"/>
              <a:gd name="connsiteX8" fmla="*/ 60108 w 12180637"/>
              <a:gd name="connsiteY8" fmla="*/ 81736 h 4452936"/>
              <a:gd name="connsiteX9" fmla="*/ 1944662 w 12180637"/>
              <a:gd name="connsiteY9" fmla="*/ 68204 h 4452936"/>
              <a:gd name="connsiteX10" fmla="*/ 3226727 w 12180637"/>
              <a:gd name="connsiteY10" fmla="*/ 90856 h 4452936"/>
              <a:gd name="connsiteX11" fmla="*/ 5089365 w 12180637"/>
              <a:gd name="connsiteY11" fmla="*/ 7565 h 4452936"/>
              <a:gd name="connsiteX12" fmla="*/ 9027375 w 12180637"/>
              <a:gd name="connsiteY12" fmla="*/ 37489 h 4452936"/>
              <a:gd name="connsiteX0" fmla="*/ 9027375 w 12180637"/>
              <a:gd name="connsiteY0" fmla="*/ 67310 h 4482757"/>
              <a:gd name="connsiteX1" fmla="*/ 10751325 w 12180637"/>
              <a:gd name="connsiteY1" fmla="*/ 77824 h 4482757"/>
              <a:gd name="connsiteX2" fmla="*/ 11353161 w 12180637"/>
              <a:gd name="connsiteY2" fmla="*/ 65676 h 4482757"/>
              <a:gd name="connsiteX3" fmla="*/ 11360054 w 12180637"/>
              <a:gd name="connsiteY3" fmla="*/ 1004384 h 4482757"/>
              <a:gd name="connsiteX4" fmla="*/ 12180637 w 12180637"/>
              <a:gd name="connsiteY4" fmla="*/ 48974 h 4482757"/>
              <a:gd name="connsiteX5" fmla="*/ 12180637 w 12180637"/>
              <a:gd name="connsiteY5" fmla="*/ 4482757 h 4482757"/>
              <a:gd name="connsiteX6" fmla="*/ 0 w 12180637"/>
              <a:gd name="connsiteY6" fmla="*/ 4482757 h 4482757"/>
              <a:gd name="connsiteX7" fmla="*/ 0 w 12180637"/>
              <a:gd name="connsiteY7" fmla="*/ 109143 h 4482757"/>
              <a:gd name="connsiteX8" fmla="*/ 60108 w 12180637"/>
              <a:gd name="connsiteY8" fmla="*/ 111557 h 4482757"/>
              <a:gd name="connsiteX9" fmla="*/ 1944662 w 12180637"/>
              <a:gd name="connsiteY9" fmla="*/ 98025 h 4482757"/>
              <a:gd name="connsiteX10" fmla="*/ 3226727 w 12180637"/>
              <a:gd name="connsiteY10" fmla="*/ 120677 h 4482757"/>
              <a:gd name="connsiteX11" fmla="*/ 5089365 w 12180637"/>
              <a:gd name="connsiteY11" fmla="*/ 37386 h 4482757"/>
              <a:gd name="connsiteX12" fmla="*/ 9027375 w 12180637"/>
              <a:gd name="connsiteY12" fmla="*/ 67310 h 4482757"/>
              <a:gd name="connsiteX0" fmla="*/ 9027375 w 12180637"/>
              <a:gd name="connsiteY0" fmla="*/ 342299 h 4757746"/>
              <a:gd name="connsiteX1" fmla="*/ 10751325 w 12180637"/>
              <a:gd name="connsiteY1" fmla="*/ 352813 h 4757746"/>
              <a:gd name="connsiteX2" fmla="*/ 11353161 w 12180637"/>
              <a:gd name="connsiteY2" fmla="*/ 340665 h 4757746"/>
              <a:gd name="connsiteX3" fmla="*/ 12180637 w 12180637"/>
              <a:gd name="connsiteY3" fmla="*/ 323963 h 4757746"/>
              <a:gd name="connsiteX4" fmla="*/ 12180637 w 12180637"/>
              <a:gd name="connsiteY4" fmla="*/ 4757746 h 4757746"/>
              <a:gd name="connsiteX5" fmla="*/ 0 w 12180637"/>
              <a:gd name="connsiteY5" fmla="*/ 4757746 h 4757746"/>
              <a:gd name="connsiteX6" fmla="*/ 0 w 12180637"/>
              <a:gd name="connsiteY6" fmla="*/ 384132 h 4757746"/>
              <a:gd name="connsiteX7" fmla="*/ 60108 w 12180637"/>
              <a:gd name="connsiteY7" fmla="*/ 386546 h 4757746"/>
              <a:gd name="connsiteX8" fmla="*/ 1944662 w 12180637"/>
              <a:gd name="connsiteY8" fmla="*/ 373014 h 4757746"/>
              <a:gd name="connsiteX9" fmla="*/ 3226727 w 12180637"/>
              <a:gd name="connsiteY9" fmla="*/ 395666 h 4757746"/>
              <a:gd name="connsiteX10" fmla="*/ 5089365 w 12180637"/>
              <a:gd name="connsiteY10" fmla="*/ 312375 h 4757746"/>
              <a:gd name="connsiteX11" fmla="*/ 9027375 w 12180637"/>
              <a:gd name="connsiteY11" fmla="*/ 342299 h 4757746"/>
              <a:gd name="connsiteX0" fmla="*/ 9027375 w 12180637"/>
              <a:gd name="connsiteY0" fmla="*/ 337966 h 4753413"/>
              <a:gd name="connsiteX1" fmla="*/ 10751325 w 12180637"/>
              <a:gd name="connsiteY1" fmla="*/ 348480 h 4753413"/>
              <a:gd name="connsiteX2" fmla="*/ 12180637 w 12180637"/>
              <a:gd name="connsiteY2" fmla="*/ 319630 h 4753413"/>
              <a:gd name="connsiteX3" fmla="*/ 12180637 w 12180637"/>
              <a:gd name="connsiteY3" fmla="*/ 4753413 h 4753413"/>
              <a:gd name="connsiteX4" fmla="*/ 0 w 12180637"/>
              <a:gd name="connsiteY4" fmla="*/ 4753413 h 4753413"/>
              <a:gd name="connsiteX5" fmla="*/ 0 w 12180637"/>
              <a:gd name="connsiteY5" fmla="*/ 379799 h 4753413"/>
              <a:gd name="connsiteX6" fmla="*/ 60108 w 12180637"/>
              <a:gd name="connsiteY6" fmla="*/ 382213 h 4753413"/>
              <a:gd name="connsiteX7" fmla="*/ 1944662 w 12180637"/>
              <a:gd name="connsiteY7" fmla="*/ 368681 h 4753413"/>
              <a:gd name="connsiteX8" fmla="*/ 3226727 w 12180637"/>
              <a:gd name="connsiteY8" fmla="*/ 391333 h 4753413"/>
              <a:gd name="connsiteX9" fmla="*/ 5089365 w 12180637"/>
              <a:gd name="connsiteY9" fmla="*/ 308042 h 4753413"/>
              <a:gd name="connsiteX10" fmla="*/ 9027375 w 12180637"/>
              <a:gd name="connsiteY10" fmla="*/ 337966 h 4753413"/>
              <a:gd name="connsiteX0" fmla="*/ 9027375 w 12180637"/>
              <a:gd name="connsiteY0" fmla="*/ 37489 h 4452936"/>
              <a:gd name="connsiteX1" fmla="*/ 10751325 w 12180637"/>
              <a:gd name="connsiteY1" fmla="*/ 48003 h 4452936"/>
              <a:gd name="connsiteX2" fmla="*/ 12180637 w 12180637"/>
              <a:gd name="connsiteY2" fmla="*/ 19153 h 4452936"/>
              <a:gd name="connsiteX3" fmla="*/ 12180637 w 12180637"/>
              <a:gd name="connsiteY3" fmla="*/ 4452936 h 4452936"/>
              <a:gd name="connsiteX4" fmla="*/ 0 w 12180637"/>
              <a:gd name="connsiteY4" fmla="*/ 4452936 h 4452936"/>
              <a:gd name="connsiteX5" fmla="*/ 0 w 12180637"/>
              <a:gd name="connsiteY5" fmla="*/ 79322 h 4452936"/>
              <a:gd name="connsiteX6" fmla="*/ 60108 w 12180637"/>
              <a:gd name="connsiteY6" fmla="*/ 81736 h 4452936"/>
              <a:gd name="connsiteX7" fmla="*/ 1944662 w 12180637"/>
              <a:gd name="connsiteY7" fmla="*/ 68204 h 4452936"/>
              <a:gd name="connsiteX8" fmla="*/ 3226727 w 12180637"/>
              <a:gd name="connsiteY8" fmla="*/ 90856 h 4452936"/>
              <a:gd name="connsiteX9" fmla="*/ 5089365 w 12180637"/>
              <a:gd name="connsiteY9" fmla="*/ 7565 h 4452936"/>
              <a:gd name="connsiteX10" fmla="*/ 9027375 w 12180637"/>
              <a:gd name="connsiteY10" fmla="*/ 37489 h 4452936"/>
              <a:gd name="connsiteX0" fmla="*/ 9027375 w 12180637"/>
              <a:gd name="connsiteY0" fmla="*/ 35052 h 4450499"/>
              <a:gd name="connsiteX1" fmla="*/ 10540868 w 12180637"/>
              <a:gd name="connsiteY1" fmla="*/ 30432 h 4450499"/>
              <a:gd name="connsiteX2" fmla="*/ 12180637 w 12180637"/>
              <a:gd name="connsiteY2" fmla="*/ 16716 h 4450499"/>
              <a:gd name="connsiteX3" fmla="*/ 12180637 w 12180637"/>
              <a:gd name="connsiteY3" fmla="*/ 4450499 h 4450499"/>
              <a:gd name="connsiteX4" fmla="*/ 0 w 12180637"/>
              <a:gd name="connsiteY4" fmla="*/ 4450499 h 4450499"/>
              <a:gd name="connsiteX5" fmla="*/ 0 w 12180637"/>
              <a:gd name="connsiteY5" fmla="*/ 76885 h 4450499"/>
              <a:gd name="connsiteX6" fmla="*/ 60108 w 12180637"/>
              <a:gd name="connsiteY6" fmla="*/ 79299 h 4450499"/>
              <a:gd name="connsiteX7" fmla="*/ 1944662 w 12180637"/>
              <a:gd name="connsiteY7" fmla="*/ 65767 h 4450499"/>
              <a:gd name="connsiteX8" fmla="*/ 3226727 w 12180637"/>
              <a:gd name="connsiteY8" fmla="*/ 88419 h 4450499"/>
              <a:gd name="connsiteX9" fmla="*/ 5089365 w 12180637"/>
              <a:gd name="connsiteY9" fmla="*/ 5128 h 4450499"/>
              <a:gd name="connsiteX10" fmla="*/ 9027375 w 12180637"/>
              <a:gd name="connsiteY10" fmla="*/ 35052 h 445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80637" h="4450499">
                <a:moveTo>
                  <a:pt x="9027375" y="35052"/>
                </a:moveTo>
                <a:lnTo>
                  <a:pt x="10540868" y="30432"/>
                </a:lnTo>
                <a:cubicBezTo>
                  <a:pt x="11066412" y="27376"/>
                  <a:pt x="11405389" y="-13668"/>
                  <a:pt x="12180637" y="16716"/>
                </a:cubicBezTo>
                <a:lnTo>
                  <a:pt x="12180637" y="4450499"/>
                </a:lnTo>
                <a:lnTo>
                  <a:pt x="0" y="4450499"/>
                </a:lnTo>
                <a:lnTo>
                  <a:pt x="0" y="76885"/>
                </a:lnTo>
                <a:lnTo>
                  <a:pt x="60108" y="79299"/>
                </a:lnTo>
                <a:lnTo>
                  <a:pt x="1944662" y="65767"/>
                </a:lnTo>
                <a:cubicBezTo>
                  <a:pt x="2472432" y="67287"/>
                  <a:pt x="2975962" y="93481"/>
                  <a:pt x="3226727" y="88419"/>
                </a:cubicBezTo>
                <a:lnTo>
                  <a:pt x="5089365" y="5128"/>
                </a:lnTo>
                <a:cubicBezTo>
                  <a:pt x="6092425" y="-15118"/>
                  <a:pt x="8118791" y="30835"/>
                  <a:pt x="9027375" y="35052"/>
                </a:cubicBez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sp>
        <p:nvSpPr>
          <p:cNvPr id="5" name="Content Placeholder 4">
            <a:extLst>
              <a:ext uri="{FF2B5EF4-FFF2-40B4-BE49-F238E27FC236}">
                <a16:creationId xmlns:a16="http://schemas.microsoft.com/office/drawing/2014/main" id="{673693E3-7279-DD46-96D1-94FCF58E59DC}"/>
              </a:ext>
            </a:extLst>
          </p:cNvPr>
          <p:cNvSpPr>
            <a:spLocks/>
          </p:cNvSpPr>
          <p:nvPr/>
        </p:nvSpPr>
        <p:spPr>
          <a:xfrm>
            <a:off x="560724" y="3180552"/>
            <a:ext cx="10948977" cy="3058248"/>
          </a:xfrm>
          <a:prstGeom prst="rect">
            <a:avLst/>
          </a:prstGeom>
        </p:spPr>
        <p:txBody>
          <a:bodyPr>
            <a:normAutofit fontScale="92500" lnSpcReduction="20000"/>
          </a:bodyPr>
          <a:lstStyle/>
          <a:p>
            <a:pPr defTabSz="612648">
              <a:spcAft>
                <a:spcPts val="600"/>
              </a:spcAft>
            </a:pPr>
            <a:r>
              <a:rPr lang="en-US" sz="3216" b="1" kern="1200" dirty="0">
                <a:solidFill>
                  <a:schemeClr val="tx1"/>
                </a:solidFill>
                <a:latin typeface="Arial" panose="020B0604020202020204" pitchFamily="34" charset="0"/>
                <a:ea typeface="+mn-ea"/>
                <a:cs typeface="+mn-cs"/>
              </a:rPr>
              <a:t>Jean-Jacques </a:t>
            </a:r>
            <a:r>
              <a:rPr lang="en-US" sz="3216" b="1" kern="1200" dirty="0" err="1">
                <a:solidFill>
                  <a:schemeClr val="tx1"/>
                </a:solidFill>
                <a:latin typeface="Arial" panose="020B0604020202020204" pitchFamily="34" charset="0"/>
                <a:ea typeface="+mn-ea"/>
                <a:cs typeface="+mn-cs"/>
              </a:rPr>
              <a:t>Medastin</a:t>
            </a:r>
            <a:r>
              <a:rPr lang="en-US" sz="3216" b="1" kern="1200" dirty="0">
                <a:solidFill>
                  <a:schemeClr val="tx1"/>
                </a:solidFill>
                <a:latin typeface="Arial" panose="020B0604020202020204" pitchFamily="34" charset="0"/>
                <a:ea typeface="+mn-ea"/>
                <a:cs typeface="+mn-cs"/>
              </a:rPr>
              <a:t>, Ph.D.</a:t>
            </a:r>
            <a:br>
              <a:rPr lang="en-US" sz="3216" kern="1200" dirty="0">
                <a:solidFill>
                  <a:schemeClr val="tx1"/>
                </a:solidFill>
                <a:latin typeface="Arial" panose="020B0604020202020204" pitchFamily="34" charset="0"/>
                <a:ea typeface="+mn-ea"/>
                <a:cs typeface="+mn-cs"/>
              </a:rPr>
            </a:br>
            <a:r>
              <a:rPr lang="en-US" sz="3216" kern="1200" dirty="0">
                <a:solidFill>
                  <a:schemeClr val="tx1"/>
                </a:solidFill>
                <a:latin typeface="Arial" panose="020B0604020202020204" pitchFamily="34" charset="0"/>
                <a:ea typeface="+mn-ea"/>
                <a:cs typeface="+mn-cs"/>
              </a:rPr>
              <a:t>Executive Director</a:t>
            </a:r>
            <a:br>
              <a:rPr lang="en-US" sz="3216" kern="1200" dirty="0">
                <a:solidFill>
                  <a:schemeClr val="tx1"/>
                </a:solidFill>
                <a:latin typeface="Arial" panose="020B0604020202020204" pitchFamily="34" charset="0"/>
                <a:ea typeface="+mn-ea"/>
                <a:cs typeface="+mn-cs"/>
              </a:rPr>
            </a:br>
            <a:r>
              <a:rPr lang="en-US" sz="3216" kern="1200" dirty="0" err="1">
                <a:solidFill>
                  <a:schemeClr val="tx1"/>
                </a:solidFill>
                <a:latin typeface="Arial" panose="020B0604020202020204" pitchFamily="34" charset="0"/>
                <a:ea typeface="+mn-ea"/>
                <a:cs typeface="+mn-cs"/>
              </a:rPr>
              <a:t>ASURams</a:t>
            </a:r>
            <a:r>
              <a:rPr lang="en-US" sz="3216" kern="1200" dirty="0">
                <a:solidFill>
                  <a:schemeClr val="tx1"/>
                </a:solidFill>
                <a:latin typeface="Arial" panose="020B0604020202020204" pitchFamily="34" charset="0"/>
                <a:ea typeface="+mn-ea"/>
                <a:cs typeface="+mn-cs"/>
              </a:rPr>
              <a:t> Global</a:t>
            </a:r>
            <a:br>
              <a:rPr lang="en-US" sz="3216" kern="1200" dirty="0">
                <a:solidFill>
                  <a:schemeClr val="tx1"/>
                </a:solidFill>
                <a:latin typeface="Arial" panose="020B0604020202020204" pitchFamily="34" charset="0"/>
                <a:ea typeface="+mn-ea"/>
                <a:cs typeface="+mn-cs"/>
              </a:rPr>
            </a:br>
            <a:r>
              <a:rPr lang="en-US" sz="3216" kern="1200" dirty="0">
                <a:solidFill>
                  <a:schemeClr val="tx1"/>
                </a:solidFill>
                <a:latin typeface="Arial" panose="020B0604020202020204" pitchFamily="34" charset="0"/>
                <a:ea typeface="+mn-ea"/>
                <a:cs typeface="+mn-cs"/>
              </a:rPr>
              <a:t>Academic Affairs</a:t>
            </a:r>
          </a:p>
          <a:p>
            <a:pPr defTabSz="612648">
              <a:spcAft>
                <a:spcPts val="600"/>
              </a:spcAft>
            </a:pPr>
            <a:r>
              <a:rPr lang="en-US" sz="3216" dirty="0">
                <a:latin typeface="Arial" panose="020B0604020202020204" pitchFamily="34" charset="0"/>
              </a:rPr>
              <a:t>Albany State University</a:t>
            </a:r>
          </a:p>
          <a:p>
            <a:pPr defTabSz="612648">
              <a:spcAft>
                <a:spcPts val="600"/>
              </a:spcAft>
            </a:pPr>
            <a:r>
              <a:rPr lang="en-US" sz="3216" dirty="0">
                <a:solidFill>
                  <a:schemeClr val="tx1"/>
                </a:solidFill>
                <a:latin typeface="Arial" panose="020B0604020202020204" pitchFamily="34" charset="0"/>
              </a:rPr>
              <a:t>Albany, GA</a:t>
            </a:r>
          </a:p>
          <a:p>
            <a:pPr defTabSz="612648">
              <a:spcAft>
                <a:spcPts val="600"/>
              </a:spcAft>
            </a:pPr>
            <a:r>
              <a:rPr lang="en-US" sz="2400" b="1" i="0" dirty="0" err="1">
                <a:solidFill>
                  <a:srgbClr val="107CD4"/>
                </a:solidFill>
                <a:effectLst/>
                <a:latin typeface="Segoe UI" panose="020B0502040204020203" pitchFamily="34" charset="0"/>
              </a:rPr>
              <a:t>jeanjacques.medastin@asurams.edu</a:t>
            </a:r>
            <a:endParaRPr lang="en-US" sz="2400" dirty="0">
              <a:solidFill>
                <a:schemeClr val="tx1"/>
              </a:solidFill>
            </a:endParaRPr>
          </a:p>
        </p:txBody>
      </p:sp>
      <p:pic>
        <p:nvPicPr>
          <p:cNvPr id="1030" name="Picture 6" descr="Albany State University (LOGO)">
            <a:extLst>
              <a:ext uri="{FF2B5EF4-FFF2-40B4-BE49-F238E27FC236}">
                <a16:creationId xmlns:a16="http://schemas.microsoft.com/office/drawing/2014/main" id="{BA4EBC81-DCEC-8548-AA28-527A646754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7894" y="3662615"/>
            <a:ext cx="2424850" cy="1532506"/>
          </a:xfrm>
          <a:prstGeom prst="rect">
            <a:avLst/>
          </a:prstGeom>
          <a:solidFill>
            <a:schemeClr val="tx1"/>
          </a:solidFill>
        </p:spPr>
      </p:pic>
    </p:spTree>
    <p:extLst>
      <p:ext uri="{BB962C8B-B14F-4D97-AF65-F5344CB8AC3E}">
        <p14:creationId xmlns:p14="http://schemas.microsoft.com/office/powerpoint/2010/main" val="3911544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08119F7-B84E-4EBF-919F-A9B0F6D92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AA17479-17CB-402A-8689-750C6F3858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Freeform: Shape 12">
            <a:extLst>
              <a:ext uri="{FF2B5EF4-FFF2-40B4-BE49-F238E27FC236}">
                <a16:creationId xmlns:a16="http://schemas.microsoft.com/office/drawing/2014/main" id="{F534AA72-89BF-4BB0-B339-DEB9FC7F1B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2978" y="0"/>
            <a:ext cx="7809022" cy="6858000"/>
          </a:xfrm>
          <a:custGeom>
            <a:avLst/>
            <a:gdLst>
              <a:gd name="connsiteX0" fmla="*/ 27229 w 7809022"/>
              <a:gd name="connsiteY0" fmla="*/ 0 h 6858000"/>
              <a:gd name="connsiteX1" fmla="*/ 7809022 w 7809022"/>
              <a:gd name="connsiteY1" fmla="*/ 0 h 6858000"/>
              <a:gd name="connsiteX2" fmla="*/ 7809022 w 7809022"/>
              <a:gd name="connsiteY2" fmla="*/ 6858000 h 6858000"/>
              <a:gd name="connsiteX3" fmla="*/ 41303 w 7809022"/>
              <a:gd name="connsiteY3" fmla="*/ 6858000 h 6858000"/>
              <a:gd name="connsiteX4" fmla="*/ 41303 w 7809022"/>
              <a:gd name="connsiteY4" fmla="*/ 6822879 h 6858000"/>
              <a:gd name="connsiteX5" fmla="*/ 41303 w 7809022"/>
              <a:gd name="connsiteY5" fmla="*/ 6667752 h 6858000"/>
              <a:gd name="connsiteX6" fmla="*/ 0 w 7809022"/>
              <a:gd name="connsiteY6" fmla="*/ 3813425 h 6858000"/>
              <a:gd name="connsiteX7" fmla="*/ 41303 w 7809022"/>
              <a:gd name="connsiteY7" fmla="*/ 2572413 h 6858000"/>
              <a:gd name="connsiteX8" fmla="*/ 41303 w 7809022"/>
              <a:gd name="connsiteY8" fmla="*/ 1496869 h 6858000"/>
              <a:gd name="connsiteX9" fmla="*/ 41303 w 7809022"/>
              <a:gd name="connsiteY9" fmla="*/ 1083199 h 6858000"/>
              <a:gd name="connsiteX10" fmla="*/ 0 w 7809022"/>
              <a:gd name="connsiteY10" fmla="*/ 545427 h 6858000"/>
              <a:gd name="connsiteX11" fmla="*/ 22153 w 7809022"/>
              <a:gd name="connsiteY11" fmla="*/ 10166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09022" h="6858000">
                <a:moveTo>
                  <a:pt x="27229" y="0"/>
                </a:moveTo>
                <a:lnTo>
                  <a:pt x="7809022" y="0"/>
                </a:lnTo>
                <a:lnTo>
                  <a:pt x="7809022" y="6858000"/>
                </a:lnTo>
                <a:lnTo>
                  <a:pt x="41303" y="6858000"/>
                </a:lnTo>
                <a:lnTo>
                  <a:pt x="41303" y="6822879"/>
                </a:lnTo>
                <a:cubicBezTo>
                  <a:pt x="41303" y="6760828"/>
                  <a:pt x="41303" y="6709119"/>
                  <a:pt x="41303" y="6667752"/>
                </a:cubicBezTo>
                <a:cubicBezTo>
                  <a:pt x="41303" y="6667752"/>
                  <a:pt x="41303" y="6667752"/>
                  <a:pt x="0" y="3813425"/>
                </a:cubicBezTo>
                <a:cubicBezTo>
                  <a:pt x="0" y="3813425"/>
                  <a:pt x="0" y="3813425"/>
                  <a:pt x="41303" y="2572413"/>
                </a:cubicBezTo>
                <a:cubicBezTo>
                  <a:pt x="41303" y="2572413"/>
                  <a:pt x="41303" y="2572413"/>
                  <a:pt x="41303" y="1496869"/>
                </a:cubicBezTo>
                <a:cubicBezTo>
                  <a:pt x="41303" y="1455502"/>
                  <a:pt x="41303" y="1290034"/>
                  <a:pt x="41303" y="1083199"/>
                </a:cubicBezTo>
                <a:cubicBezTo>
                  <a:pt x="41303" y="876364"/>
                  <a:pt x="0" y="710895"/>
                  <a:pt x="0" y="545427"/>
                </a:cubicBezTo>
                <a:cubicBezTo>
                  <a:pt x="0" y="545427"/>
                  <a:pt x="0" y="545427"/>
                  <a:pt x="22153" y="101661"/>
                </a:cubicBez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graphicFrame>
        <p:nvGraphicFramePr>
          <p:cNvPr id="5" name="Content Placeholder 2">
            <a:extLst>
              <a:ext uri="{FF2B5EF4-FFF2-40B4-BE49-F238E27FC236}">
                <a16:creationId xmlns:a16="http://schemas.microsoft.com/office/drawing/2014/main" id="{33C66D63-4033-B4F2-F65E-959B8F038304}"/>
              </a:ext>
            </a:extLst>
          </p:cNvPr>
          <p:cNvGraphicFramePr>
            <a:graphicFrameLocks noGrp="1"/>
          </p:cNvGraphicFramePr>
          <p:nvPr>
            <p:ph idx="1"/>
            <p:extLst>
              <p:ext uri="{D42A27DB-BD31-4B8C-83A1-F6EECF244321}">
                <p14:modId xmlns:p14="http://schemas.microsoft.com/office/powerpoint/2010/main" val="2924515736"/>
              </p:ext>
            </p:extLst>
          </p:nvPr>
        </p:nvGraphicFramePr>
        <p:xfrm>
          <a:off x="300447" y="998483"/>
          <a:ext cx="11625942" cy="57550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itle 1">
            <a:extLst>
              <a:ext uri="{FF2B5EF4-FFF2-40B4-BE49-F238E27FC236}">
                <a16:creationId xmlns:a16="http://schemas.microsoft.com/office/drawing/2014/main" id="{331D91FA-1371-CE41-A8DD-18F0AB4788A0}"/>
              </a:ext>
            </a:extLst>
          </p:cNvPr>
          <p:cNvSpPr>
            <a:spLocks noGrp="1"/>
          </p:cNvSpPr>
          <p:nvPr>
            <p:ph type="title"/>
          </p:nvPr>
        </p:nvSpPr>
        <p:spPr>
          <a:xfrm>
            <a:off x="132171" y="-13063"/>
            <a:ext cx="3812812" cy="1477328"/>
          </a:xfrm>
        </p:spPr>
        <p:txBody>
          <a:bodyPr wrap="square" anchor="ctr">
            <a:normAutofit/>
          </a:bodyPr>
          <a:lstStyle/>
          <a:p>
            <a:r>
              <a:rPr lang="en-US" sz="4000" b="1" kern="100" dirty="0">
                <a:latin typeface="The Hand Extrablack" panose="03070502030502020204" pitchFamily="66" charset="0"/>
                <a:ea typeface="Aptos" panose="020B0004020202020204" pitchFamily="34" charset="0"/>
                <a:cs typeface="Times New Roman" panose="02020603050405020304" pitchFamily="18" charset="0"/>
              </a:rPr>
              <a:t>F</a:t>
            </a:r>
            <a:r>
              <a:rPr lang="en-US" sz="4000" b="1" kern="100" dirty="0">
                <a:effectLst/>
                <a:latin typeface="The Hand Extrablack" panose="03070502030502020204" pitchFamily="66" charset="0"/>
                <a:ea typeface="Aptos" panose="020B0004020202020204" pitchFamily="34" charset="0"/>
                <a:cs typeface="Times New Roman" panose="02020603050405020304" pitchFamily="18" charset="0"/>
              </a:rPr>
              <a:t>irst and Most </a:t>
            </a:r>
            <a:r>
              <a:rPr lang="en-US" sz="4000" b="1" kern="100" dirty="0">
                <a:latin typeface="The Hand Extrablack" panose="03070502030502020204" pitchFamily="66" charset="0"/>
                <a:ea typeface="Aptos" panose="020B0004020202020204" pitchFamily="34" charset="0"/>
                <a:cs typeface="Times New Roman" panose="02020603050405020304" pitchFamily="18" charset="0"/>
              </a:rPr>
              <a:t>I</a:t>
            </a:r>
            <a:r>
              <a:rPr lang="en-US" sz="4000" b="1" kern="100" dirty="0">
                <a:effectLst/>
                <a:latin typeface="The Hand Extrablack" panose="03070502030502020204" pitchFamily="66" charset="0"/>
                <a:ea typeface="Aptos" panose="020B0004020202020204" pitchFamily="34" charset="0"/>
                <a:cs typeface="Times New Roman" panose="02020603050405020304" pitchFamily="18" charset="0"/>
              </a:rPr>
              <a:t>mportant </a:t>
            </a:r>
            <a:br>
              <a:rPr lang="en-US" sz="4000" b="1" kern="100" dirty="0">
                <a:effectLst/>
                <a:latin typeface="The Hand Extrablack" panose="03070502030502020204" pitchFamily="66" charset="0"/>
                <a:ea typeface="Aptos" panose="020B0004020202020204" pitchFamily="34" charset="0"/>
                <a:cs typeface="Times New Roman" panose="02020603050405020304" pitchFamily="18" charset="0"/>
              </a:rPr>
            </a:br>
            <a:r>
              <a:rPr lang="en-US" sz="4000" b="1" kern="100" dirty="0">
                <a:effectLst/>
                <a:latin typeface="The Hand Extrablack" panose="03070502030502020204" pitchFamily="66" charset="0"/>
                <a:ea typeface="Aptos" panose="020B0004020202020204" pitchFamily="34" charset="0"/>
                <a:cs typeface="Times New Roman" panose="02020603050405020304" pitchFamily="18" charset="0"/>
              </a:rPr>
              <a:t>Starting </a:t>
            </a:r>
            <a:r>
              <a:rPr lang="en-US" sz="4000" b="1" kern="100" dirty="0">
                <a:latin typeface="The Hand Extrablack" panose="03070502030502020204" pitchFamily="66" charset="0"/>
                <a:ea typeface="Aptos" panose="020B0004020202020204" pitchFamily="34" charset="0"/>
                <a:cs typeface="Times New Roman" panose="02020603050405020304" pitchFamily="18" charset="0"/>
              </a:rPr>
              <a:t>S</a:t>
            </a:r>
            <a:r>
              <a:rPr lang="en-US" sz="4000" b="1" kern="100" dirty="0">
                <a:effectLst/>
                <a:latin typeface="The Hand Extrablack" panose="03070502030502020204" pitchFamily="66" charset="0"/>
                <a:ea typeface="Aptos" panose="020B0004020202020204" pitchFamily="34" charset="0"/>
                <a:cs typeface="Times New Roman" panose="02020603050405020304" pitchFamily="18" charset="0"/>
              </a:rPr>
              <a:t>teps</a:t>
            </a:r>
            <a:endParaRPr lang="en-US" sz="4000" b="1" dirty="0">
              <a:latin typeface="The Hand Extrablack" panose="03070502030502020204" pitchFamily="66" charset="0"/>
            </a:endParaRPr>
          </a:p>
        </p:txBody>
      </p:sp>
    </p:spTree>
    <p:extLst>
      <p:ext uri="{BB962C8B-B14F-4D97-AF65-F5344CB8AC3E}">
        <p14:creationId xmlns:p14="http://schemas.microsoft.com/office/powerpoint/2010/main" val="3430511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08119F7-B84E-4EBF-919F-A9B0F6D92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AA17479-17CB-402A-8689-750C6F3858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Freeform: Shape 12">
            <a:extLst>
              <a:ext uri="{FF2B5EF4-FFF2-40B4-BE49-F238E27FC236}">
                <a16:creationId xmlns:a16="http://schemas.microsoft.com/office/drawing/2014/main" id="{F534AA72-89BF-4BB0-B339-DEB9FC7F1B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2978" y="0"/>
            <a:ext cx="7809022" cy="6858000"/>
          </a:xfrm>
          <a:custGeom>
            <a:avLst/>
            <a:gdLst>
              <a:gd name="connsiteX0" fmla="*/ 27229 w 7809022"/>
              <a:gd name="connsiteY0" fmla="*/ 0 h 6858000"/>
              <a:gd name="connsiteX1" fmla="*/ 7809022 w 7809022"/>
              <a:gd name="connsiteY1" fmla="*/ 0 h 6858000"/>
              <a:gd name="connsiteX2" fmla="*/ 7809022 w 7809022"/>
              <a:gd name="connsiteY2" fmla="*/ 6858000 h 6858000"/>
              <a:gd name="connsiteX3" fmla="*/ 41303 w 7809022"/>
              <a:gd name="connsiteY3" fmla="*/ 6858000 h 6858000"/>
              <a:gd name="connsiteX4" fmla="*/ 41303 w 7809022"/>
              <a:gd name="connsiteY4" fmla="*/ 6822879 h 6858000"/>
              <a:gd name="connsiteX5" fmla="*/ 41303 w 7809022"/>
              <a:gd name="connsiteY5" fmla="*/ 6667752 h 6858000"/>
              <a:gd name="connsiteX6" fmla="*/ 0 w 7809022"/>
              <a:gd name="connsiteY6" fmla="*/ 3813425 h 6858000"/>
              <a:gd name="connsiteX7" fmla="*/ 41303 w 7809022"/>
              <a:gd name="connsiteY7" fmla="*/ 2572413 h 6858000"/>
              <a:gd name="connsiteX8" fmla="*/ 41303 w 7809022"/>
              <a:gd name="connsiteY8" fmla="*/ 1496869 h 6858000"/>
              <a:gd name="connsiteX9" fmla="*/ 41303 w 7809022"/>
              <a:gd name="connsiteY9" fmla="*/ 1083199 h 6858000"/>
              <a:gd name="connsiteX10" fmla="*/ 0 w 7809022"/>
              <a:gd name="connsiteY10" fmla="*/ 545427 h 6858000"/>
              <a:gd name="connsiteX11" fmla="*/ 22153 w 7809022"/>
              <a:gd name="connsiteY11" fmla="*/ 10166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09022" h="6858000">
                <a:moveTo>
                  <a:pt x="27229" y="0"/>
                </a:moveTo>
                <a:lnTo>
                  <a:pt x="7809022" y="0"/>
                </a:lnTo>
                <a:lnTo>
                  <a:pt x="7809022" y="6858000"/>
                </a:lnTo>
                <a:lnTo>
                  <a:pt x="41303" y="6858000"/>
                </a:lnTo>
                <a:lnTo>
                  <a:pt x="41303" y="6822879"/>
                </a:lnTo>
                <a:cubicBezTo>
                  <a:pt x="41303" y="6760828"/>
                  <a:pt x="41303" y="6709119"/>
                  <a:pt x="41303" y="6667752"/>
                </a:cubicBezTo>
                <a:cubicBezTo>
                  <a:pt x="41303" y="6667752"/>
                  <a:pt x="41303" y="6667752"/>
                  <a:pt x="0" y="3813425"/>
                </a:cubicBezTo>
                <a:cubicBezTo>
                  <a:pt x="0" y="3813425"/>
                  <a:pt x="0" y="3813425"/>
                  <a:pt x="41303" y="2572413"/>
                </a:cubicBezTo>
                <a:cubicBezTo>
                  <a:pt x="41303" y="2572413"/>
                  <a:pt x="41303" y="2572413"/>
                  <a:pt x="41303" y="1496869"/>
                </a:cubicBezTo>
                <a:cubicBezTo>
                  <a:pt x="41303" y="1455502"/>
                  <a:pt x="41303" y="1290034"/>
                  <a:pt x="41303" y="1083199"/>
                </a:cubicBezTo>
                <a:cubicBezTo>
                  <a:pt x="41303" y="876364"/>
                  <a:pt x="0" y="710895"/>
                  <a:pt x="0" y="545427"/>
                </a:cubicBezTo>
                <a:cubicBezTo>
                  <a:pt x="0" y="545427"/>
                  <a:pt x="0" y="545427"/>
                  <a:pt x="22153" y="101661"/>
                </a:cubicBez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graphicFrame>
        <p:nvGraphicFramePr>
          <p:cNvPr id="5" name="Content Placeholder 2">
            <a:extLst>
              <a:ext uri="{FF2B5EF4-FFF2-40B4-BE49-F238E27FC236}">
                <a16:creationId xmlns:a16="http://schemas.microsoft.com/office/drawing/2014/main" id="{33C66D63-4033-B4F2-F65E-959B8F038304}"/>
              </a:ext>
            </a:extLst>
          </p:cNvPr>
          <p:cNvGraphicFramePr>
            <a:graphicFrameLocks noGrp="1"/>
          </p:cNvGraphicFramePr>
          <p:nvPr>
            <p:ph idx="1"/>
            <p:extLst>
              <p:ext uri="{D42A27DB-BD31-4B8C-83A1-F6EECF244321}">
                <p14:modId xmlns:p14="http://schemas.microsoft.com/office/powerpoint/2010/main" val="3442723676"/>
              </p:ext>
            </p:extLst>
          </p:nvPr>
        </p:nvGraphicFramePr>
        <p:xfrm>
          <a:off x="300447" y="222069"/>
          <a:ext cx="11148604" cy="65314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3258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2BFB0E95-9CAE-4968-A118-2B9F7C8BBB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90BBC371-361C-45F7-9235-C3252E336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F1A984-8612-EAC6-F60C-8E4137336CC4}"/>
              </a:ext>
            </a:extLst>
          </p:cNvPr>
          <p:cNvSpPr>
            <a:spLocks noGrp="1"/>
          </p:cNvSpPr>
          <p:nvPr>
            <p:ph type="title"/>
          </p:nvPr>
        </p:nvSpPr>
        <p:spPr>
          <a:xfrm>
            <a:off x="236674" y="130629"/>
            <a:ext cx="10728322" cy="681586"/>
          </a:xfrm>
        </p:spPr>
        <p:txBody>
          <a:bodyPr wrap="square">
            <a:normAutofit/>
          </a:bodyPr>
          <a:lstStyle/>
          <a:p>
            <a:r>
              <a:rPr lang="en-US" sz="4000" b="1" kern="100" dirty="0">
                <a:latin typeface="The Hand Extrablack" panose="020F0502020204030204" pitchFamily="34" charset="0"/>
                <a:ea typeface="Aptos" panose="020B0004020202020204" pitchFamily="34" charset="0"/>
                <a:cs typeface="The Hand Extrablack" panose="020F0502020204030204" pitchFamily="34" charset="0"/>
              </a:rPr>
              <a:t>E</a:t>
            </a:r>
            <a:r>
              <a:rPr lang="en-US" sz="4000" b="1" kern="100" dirty="0">
                <a:effectLst/>
                <a:latin typeface="The Hand Extrablack" panose="020F0502020204030204" pitchFamily="34" charset="0"/>
                <a:ea typeface="Aptos" panose="020B0004020202020204" pitchFamily="34" charset="0"/>
                <a:cs typeface="The Hand Extrablack" panose="020F0502020204030204" pitchFamily="34" charset="0"/>
              </a:rPr>
              <a:t>nsuring Open and Accurate Communication</a:t>
            </a:r>
            <a:endParaRPr lang="en-US" sz="4000" b="1" dirty="0">
              <a:latin typeface="The Hand Extrablack" panose="020F0502020204030204" pitchFamily="34" charset="0"/>
              <a:cs typeface="The Hand Extrablack" panose="020F0502020204030204" pitchFamily="34" charset="0"/>
            </a:endParaRPr>
          </a:p>
        </p:txBody>
      </p:sp>
      <p:sp useBgFill="1">
        <p:nvSpPr>
          <p:cNvPr id="42" name="Freeform: Shape 41">
            <a:extLst>
              <a:ext uri="{FF2B5EF4-FFF2-40B4-BE49-F238E27FC236}">
                <a16:creationId xmlns:a16="http://schemas.microsoft.com/office/drawing/2014/main" id="{4172FA92-6FD3-495F-95A0-4FD85861D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0" y="1734458"/>
            <a:ext cx="12191501" cy="5123544"/>
          </a:xfrm>
          <a:custGeom>
            <a:avLst/>
            <a:gdLst>
              <a:gd name="connsiteX0" fmla="*/ 9255953 w 12191501"/>
              <a:gd name="connsiteY0" fmla="*/ 0 h 4430825"/>
              <a:gd name="connsiteX1" fmla="*/ 10762189 w 12191501"/>
              <a:gd name="connsiteY1" fmla="*/ 67992 h 4430825"/>
              <a:gd name="connsiteX2" fmla="*/ 11364025 w 12191501"/>
              <a:gd name="connsiteY2" fmla="*/ 57486 h 4430825"/>
              <a:gd name="connsiteX3" fmla="*/ 12096632 w 12191501"/>
              <a:gd name="connsiteY3" fmla="*/ 44699 h 4430825"/>
              <a:gd name="connsiteX4" fmla="*/ 12191501 w 12191501"/>
              <a:gd name="connsiteY4" fmla="*/ 43042 h 4430825"/>
              <a:gd name="connsiteX5" fmla="*/ 12191501 w 12191501"/>
              <a:gd name="connsiteY5" fmla="*/ 4430825 h 4430825"/>
              <a:gd name="connsiteX6" fmla="*/ 0 w 12191501"/>
              <a:gd name="connsiteY6" fmla="*/ 4430825 h 4430825"/>
              <a:gd name="connsiteX7" fmla="*/ 10182 w 12191501"/>
              <a:gd name="connsiteY7" fmla="*/ 95053 h 4430825"/>
              <a:gd name="connsiteX8" fmla="*/ 70972 w 12191501"/>
              <a:gd name="connsiteY8" fmla="*/ 97164 h 4430825"/>
              <a:gd name="connsiteX9" fmla="*/ 1281624 w 12191501"/>
              <a:gd name="connsiteY9" fmla="*/ 139193 h 4430825"/>
              <a:gd name="connsiteX10" fmla="*/ 2485297 w 12191501"/>
              <a:gd name="connsiteY10" fmla="*/ 118183 h 4430825"/>
              <a:gd name="connsiteX11" fmla="*/ 3237591 w 12191501"/>
              <a:gd name="connsiteY11" fmla="*/ 105051 h 4430825"/>
              <a:gd name="connsiteX12" fmla="*/ 3989887 w 12191501"/>
              <a:gd name="connsiteY12" fmla="*/ 91920 h 4430825"/>
              <a:gd name="connsiteX13" fmla="*/ 9255953 w 12191501"/>
              <a:gd name="connsiteY13" fmla="*/ 0 h 443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1501" h="4430825">
                <a:moveTo>
                  <a:pt x="9255953" y="0"/>
                </a:moveTo>
                <a:cubicBezTo>
                  <a:pt x="10762189" y="67992"/>
                  <a:pt x="10762189" y="67992"/>
                  <a:pt x="10762189" y="67992"/>
                </a:cubicBezTo>
                <a:cubicBezTo>
                  <a:pt x="11364025" y="57486"/>
                  <a:pt x="11364025" y="57486"/>
                  <a:pt x="11364025" y="57486"/>
                </a:cubicBezTo>
                <a:cubicBezTo>
                  <a:pt x="11589714" y="53547"/>
                  <a:pt x="11836561" y="49238"/>
                  <a:pt x="12096632" y="44699"/>
                </a:cubicBezTo>
                <a:lnTo>
                  <a:pt x="12191501" y="43042"/>
                </a:lnTo>
                <a:lnTo>
                  <a:pt x="12191501" y="4430825"/>
                </a:lnTo>
                <a:lnTo>
                  <a:pt x="0" y="4430825"/>
                </a:lnTo>
                <a:lnTo>
                  <a:pt x="10182" y="95053"/>
                </a:lnTo>
                <a:lnTo>
                  <a:pt x="70972" y="97164"/>
                </a:lnTo>
                <a:cubicBezTo>
                  <a:pt x="1281624" y="139193"/>
                  <a:pt x="1281624" y="139193"/>
                  <a:pt x="1281624" y="139193"/>
                </a:cubicBezTo>
                <a:cubicBezTo>
                  <a:pt x="2485297" y="118183"/>
                  <a:pt x="2485297" y="118183"/>
                  <a:pt x="2485297" y="118183"/>
                </a:cubicBezTo>
                <a:cubicBezTo>
                  <a:pt x="2786215" y="112930"/>
                  <a:pt x="2936672" y="110304"/>
                  <a:pt x="3237591" y="105051"/>
                </a:cubicBezTo>
                <a:cubicBezTo>
                  <a:pt x="3538508" y="99800"/>
                  <a:pt x="3839426" y="94546"/>
                  <a:pt x="3989887" y="91920"/>
                </a:cubicBezTo>
                <a:cubicBezTo>
                  <a:pt x="9255953" y="0"/>
                  <a:pt x="9255953" y="0"/>
                  <a:pt x="9255953" y="0"/>
                </a:cubicBez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graphicFrame>
        <p:nvGraphicFramePr>
          <p:cNvPr id="25" name="Content Placeholder 2">
            <a:extLst>
              <a:ext uri="{FF2B5EF4-FFF2-40B4-BE49-F238E27FC236}">
                <a16:creationId xmlns:a16="http://schemas.microsoft.com/office/drawing/2014/main" id="{18989AC8-F294-8368-D8EF-9693C84D8AE7}"/>
              </a:ext>
            </a:extLst>
          </p:cNvPr>
          <p:cNvGraphicFramePr/>
          <p:nvPr>
            <p:extLst>
              <p:ext uri="{D42A27DB-BD31-4B8C-83A1-F6EECF244321}">
                <p14:modId xmlns:p14="http://schemas.microsoft.com/office/powerpoint/2010/main" val="4050240335"/>
              </p:ext>
            </p:extLst>
          </p:nvPr>
        </p:nvGraphicFramePr>
        <p:xfrm>
          <a:off x="117566" y="812215"/>
          <a:ext cx="11887199" cy="59151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35889631"/>
      </p:ext>
    </p:extLst>
  </p:cSld>
  <p:clrMapOvr>
    <a:masterClrMapping/>
  </p:clrMapOvr>
</p:sld>
</file>

<file path=ppt/theme/theme1.xml><?xml version="1.0" encoding="utf-8"?>
<a:theme xmlns:a="http://schemas.openxmlformats.org/drawingml/2006/main" name="BlobVTI">
  <a:themeElements>
    <a:clrScheme name="AnalogousFromRegularSeedRightStep">
      <a:dk1>
        <a:srgbClr val="000000"/>
      </a:dk1>
      <a:lt1>
        <a:srgbClr val="FFFFFF"/>
      </a:lt1>
      <a:dk2>
        <a:srgbClr val="1C2732"/>
      </a:dk2>
      <a:lt2>
        <a:srgbClr val="F3F0F1"/>
      </a:lt2>
      <a:accent1>
        <a:srgbClr val="21B782"/>
      </a:accent1>
      <a:accent2>
        <a:srgbClr val="14B1BC"/>
      </a:accent2>
      <a:accent3>
        <a:srgbClr val="298CE7"/>
      </a:accent3>
      <a:accent4>
        <a:srgbClr val="2E40D9"/>
      </a:accent4>
      <a:accent5>
        <a:srgbClr val="6529E7"/>
      </a:accent5>
      <a:accent6>
        <a:srgbClr val="A217D5"/>
      </a:accent6>
      <a:hlink>
        <a:srgbClr val="BF3F6C"/>
      </a:hlink>
      <a:folHlink>
        <a:srgbClr val="7F7F7F"/>
      </a:folHlink>
    </a:clrScheme>
    <a:fontScheme name="Blob">
      <a:majorFont>
        <a:latin typeface="The Hand Extrablack"/>
        <a:ea typeface=""/>
        <a:cs typeface=""/>
      </a:majorFont>
      <a:minorFont>
        <a:latin typeface="Sagona Boo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bVTI" id="{06D3AACF-B619-4265-899F-5E2FB3A445D5}" vid="{F5918863-BA1A-4735-81A8-3E7BFBDA847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nalogousFromRegularSeedRightStep">
    <a:dk1>
      <a:srgbClr val="000000"/>
    </a:dk1>
    <a:lt1>
      <a:srgbClr val="FFFFFF"/>
    </a:lt1>
    <a:dk2>
      <a:srgbClr val="1C2732"/>
    </a:dk2>
    <a:lt2>
      <a:srgbClr val="F3F0F1"/>
    </a:lt2>
    <a:accent1>
      <a:srgbClr val="21B782"/>
    </a:accent1>
    <a:accent2>
      <a:srgbClr val="14B1BC"/>
    </a:accent2>
    <a:accent3>
      <a:srgbClr val="298CE7"/>
    </a:accent3>
    <a:accent4>
      <a:srgbClr val="2E40D9"/>
    </a:accent4>
    <a:accent5>
      <a:srgbClr val="6529E7"/>
    </a:accent5>
    <a:accent6>
      <a:srgbClr val="A217D5"/>
    </a:accent6>
    <a:hlink>
      <a:srgbClr val="BF3F6C"/>
    </a:hlink>
    <a:folHlink>
      <a:srgbClr val="7F7F7F"/>
    </a:folHlink>
  </a:clrScheme>
</a:themeOverride>
</file>

<file path=docProps/app.xml><?xml version="1.0" encoding="utf-8"?>
<Properties xmlns="http://schemas.openxmlformats.org/officeDocument/2006/extended-properties" xmlns:vt="http://schemas.openxmlformats.org/officeDocument/2006/docPropsVTypes">
  <TotalTime>95</TotalTime>
  <Words>2123</Words>
  <Application>Microsoft Macintosh PowerPoint</Application>
  <PresentationFormat>Widescreen</PresentationFormat>
  <Paragraphs>160</Paragraphs>
  <Slides>28</Slides>
  <Notes>6</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28</vt:i4>
      </vt:variant>
    </vt:vector>
  </HeadingPairs>
  <TitlesOfParts>
    <vt:vector size="42" baseType="lpstr">
      <vt:lpstr>Abadi</vt:lpstr>
      <vt:lpstr>Agrandir</vt:lpstr>
      <vt:lpstr>Andale Mono</vt:lpstr>
      <vt:lpstr>Aptos</vt:lpstr>
      <vt:lpstr>Arial</vt:lpstr>
      <vt:lpstr>Arial  </vt:lpstr>
      <vt:lpstr>Arial Nova</vt:lpstr>
      <vt:lpstr>Calibri</vt:lpstr>
      <vt:lpstr>Courier New</vt:lpstr>
      <vt:lpstr>Helvetica Neue</vt:lpstr>
      <vt:lpstr>Sagona Book</vt:lpstr>
      <vt:lpstr>Segoe UI</vt:lpstr>
      <vt:lpstr>The Hand Extrablack</vt:lpstr>
      <vt:lpstr>BlobVTI</vt:lpstr>
      <vt:lpstr>Integrating Open Culture. Practices into Existing Institutional Structures</vt:lpstr>
      <vt:lpstr>Sustaining Open Cultures in HBCUs</vt:lpstr>
      <vt:lpstr>Planning is Critical  for Creating  Campus-Wide Open Culture and  Sustaining Implementation</vt:lpstr>
      <vt:lpstr>Agenda</vt:lpstr>
      <vt:lpstr>Have You Registered Yet?     www.MERLOT.org</vt:lpstr>
      <vt:lpstr>Dr. Jean Jaques Medastin</vt:lpstr>
      <vt:lpstr>First and Most Important  Starting Steps</vt:lpstr>
      <vt:lpstr>PowerPoint Presentation</vt:lpstr>
      <vt:lpstr>Ensuring Open and Accurate Communication</vt:lpstr>
      <vt:lpstr>PowerPoint Presentation</vt:lpstr>
      <vt:lpstr>Assessing Readiness Levels</vt:lpstr>
      <vt:lpstr>PowerPoint Presentation</vt:lpstr>
      <vt:lpstr>Support for Faculty and Staff for an AL$ Effort? </vt:lpstr>
      <vt:lpstr>PowerPoint Presentation</vt:lpstr>
      <vt:lpstr>Dr. Arletha McSwain</vt:lpstr>
      <vt:lpstr>Dr. Arletha McSwain</vt:lpstr>
      <vt:lpstr>Dr. Clarissa West-White</vt:lpstr>
      <vt:lpstr>PowerPoint Presentation</vt:lpstr>
      <vt:lpstr>Faculty Connections</vt:lpstr>
      <vt:lpstr>PowerPoint Presentation</vt:lpstr>
      <vt:lpstr>Give Faculty What They Need  (even if they do not know they need it)</vt:lpstr>
      <vt:lpstr>PowerPoint Presentation</vt:lpstr>
      <vt:lpstr>PowerPoint Presentation</vt:lpstr>
      <vt:lpstr>PowerPoint Presentation</vt:lpstr>
      <vt:lpstr>PowerPoint Presentation</vt:lpstr>
      <vt:lpstr>Next Workshop: July 23rd, 2024 3:00 – 4:00 pm CT  Register Here! https://www.merlot.org/merlot/viewSite.htm?id=9162632&amp;pageid=9185394 </vt:lpstr>
      <vt:lpstr>Questions</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Integrating Open Culture. Practices into Existing Institutional Structures</dc:title>
  <dc:creator>maria fieth</dc:creator>
  <cp:lastModifiedBy>maria fieth</cp:lastModifiedBy>
  <cp:revision>6</cp:revision>
  <dcterms:created xsi:type="dcterms:W3CDTF">2024-07-02T20:38:59Z</dcterms:created>
  <dcterms:modified xsi:type="dcterms:W3CDTF">2024-07-09T17:25:40Z</dcterms:modified>
</cp:coreProperties>
</file>